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7" r:id="rId2"/>
    <p:sldId id="272" r:id="rId3"/>
    <p:sldId id="268" r:id="rId4"/>
    <p:sldId id="270" r:id="rId5"/>
    <p:sldId id="27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92"/>
    <p:restoredTop sz="94681"/>
  </p:normalViewPr>
  <p:slideViewPr>
    <p:cSldViewPr snapToGrid="0" snapToObjects="1">
      <p:cViewPr varScale="1">
        <p:scale>
          <a:sx n="78" d="100"/>
          <a:sy n="78" d="100"/>
        </p:scale>
        <p:origin x="9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0:14:50.37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15187 2240 0,'0'18'31,"35"-1"-15,-17 1-1,17-18-15,1 18 0,34 17 16,-35-17-16,1-1 16,17-17-16,-18 18 0,18 17 15,-18-17-15,-17-1 16,-1-17-16,1 18 0,0 0 15,-1-18 1,-17 17-16,18-17 16,-18-17-16,-18-1 0,18 0 15</inkml:trace>
  <inkml:trace contextRef="#ctx0" brushRef="#br0" timeOffset="235.4122">15593 2223 0,'0'0'15,"-35"52"-15,-1-16 0,1-1 0,-36 53 16,36-53-1,0 1-15,0-1 0,17 0 16,0 1-16,1-1 0,-1-18 16</inkml:trace>
  <inkml:trace contextRef="#ctx0" brushRef="#br0" timeOffset="1790.2133">26988 1976 0,'0'17'31,"0"18"-31,0-17 16,0 17-16,0-17 16,0 17-16,17-17 0,18 35 15,-17-53-15,35 18 16,-35-18-16,17 0 16,-17-18-16,34-17 15,-34-1-15,17-34 16,-17 34-16,-18 19 0,0-1 15,18-17 1,-18 17-16,-18 18 16,18 36-1,0-1-15,0 0 16,18 53-16,-18-52 16,35 69-1,-35-69-15,18 17 0,-1-18 16,1 0-16,-18 36 15,0-54-15,0 19 16,-18-1-16,-52-17 16,34-18-16,1 0 15,-53 17 1,35-17-16,0 0 0,0 18 16,-53-1-16</inkml:trace>
  <inkml:trace contextRef="#ctx0" brushRef="#br0" timeOffset="13664.9929">21996 547 0,'0'-18'0,"17"1"16,1 17-16,53-18 15,-19 0-15,1 18 16,0-17-16,0 17 0,18 0 16,35-18-16,-53 18 15,-18 0-15,0 0 0,18 0 16</inkml:trace>
  <inkml:trace contextRef="#ctx0" brushRef="#br0" timeOffset="13826.5344">22401 564 0,'0'0'0,"0"36"0,18 17 0,0 0 16,17 17-16,-35-35 16,18 36-16,-18-36 15,0 1-15,0-1 0,0-18 16,17 19-1</inkml:trace>
  <inkml:trace contextRef="#ctx0" brushRef="#br0" timeOffset="14120.2581">22789 882 0,'36'18'16,"-19"-18"-16,1 0 15,35 35-15,-18-17 16,-17-18-16,17 17 0,0 18 15,-17-35 1,0 18-16,-1 0 16</inkml:trace>
  <inkml:trace contextRef="#ctx0" brushRef="#br0" timeOffset="14272.7057">23036 917 0,'-35'53'16,"70"-106"-16,-88 124 0,1-18 15,34-36-15,-17 19 16,17-19-16</inkml:trace>
  <inkml:trace contextRef="#ctx0" brushRef="#br0" timeOffset="15505.1798">24642 476 0,'17'0'0,"36"-17"15,-18 17-15,1 0 0,87-18 16,-70 18-16,71-18 15,-72 1 1,1 17-16,0 0 16,-17 0-16</inkml:trace>
  <inkml:trace contextRef="#ctx0" brushRef="#br0" timeOffset="15733.4774">25065 441 0,'0'35'15,"0"-17"1,0 0-16,0 17 0,0 0 16,18 53-1,-18-52-15,35 34 0,-35-35 16,35 18-1,-17-17-15,-1-19 0,1 1 16,17 0-16</inkml:trace>
  <inkml:trace contextRef="#ctx0" brushRef="#br0" timeOffset="16182.6124">25418 741 0,'0'0'16,"0"17"-16,0 19 15,0-19-15,17 19 16,1-1-16,0-17 0,-1-1 16,1-17-16,35 18 15,0-18 1,-36-18-16,19-17 0,-19 17 15,19-35 1,-36 36-16,0-1 16,17 0-16,1 36 31,-18 35-31,17-35 16,1 52-1,-18-34-15,18 16 16,-18-16-16,17-1 0,-17 0 0,0 1 15,0 16-15,0-34 16,-17 0-16,17-1 0,-18 1 16,-17-18-16,17 0 15,-17 18-15,0-18 0,17 0 16,-17 0-16,-1-18 0,-34 0 16,35 18-16,17-17 15,-35 17-15</inkml:trace>
  <inkml:trace contextRef="#ctx0" brushRef="#br0" timeOffset="19798.0466">15628 5009 0,'-53'-17'16,"106"34"-16,-141-52 0,0 35 15,35 0-15,0 0 0,-71 35 16,54 1-16,-54 34 16,54-17-16,-71 88 15,88-70-15,-18 17 16,-17 53-1,53-70-15,17 17 0,36 53 16,35-53-16,0-17 16,17-18-16,124 70 15,-88-70-15,141 0 16,-124-35-16,19-1 16,-1-17-16,141-35 15,-141 0-15,71-53 16,-124 35-16,18-88 15,-71 70-15,-17-17 16,-18 0-16,-36-18 0,-52-106 16,0 106-16,-106-88 15,88 124-15,-35 17 16,-106 35-16,141 18 16,0 35-16,-88 36 15</inkml:trace>
  <inkml:trace contextRef="#ctx0" brushRef="#br0" timeOffset="26077.14">27411 7179 0,'-18'0'15,"1"-18"1,-1 1 0,0 17-1,1 0-15,-1 0 0,-53 0 16,54 0-16,-71 0 15,52 0-15,-17-18 16,1 18-16,-54 0 16,35 0-16,-52 0 15,52 0-15,1 0 16,-1 0-16,0 18 0,1-18 16,-89 35-16,71-35 15,-71 35-15,89-35 16,-71 36-1,70-19-15,0 1 16,18 0-16,-17-1 0,17 18 0,-53 18 16,71-17-16,-18-1 15,18 0-15,-1-17 0,1 17 16,-35 36 0,52-54-16,0 19 0,1-1 15,-19 18-15,19 17 16,-1-34-16,18-1 15,0 0-15,-18 36 16,18-36-16,18 36 16,0-36-16,-18 0 15,17 0-15,1-17 0,0 17 16,17 18-16,-17-18 16,52 1-16,-52-1 15,17-17-15,36 17 16,-36-17-16,18 17 15,-18-17-15,53 17 16,-17-18-16,-18 1 0,88 17 16,-71-35-16,1 18 15,70 0 1,-70-1-16,-1-17 0,1 18 0,-1 0 16,89 17-1,-71-18-15,0 1 0,1 0 16,105-1-16,-106 1 15,0 0-15,106-1 16,-88 1-16,-18-18 16,124 35-16,-124-17 0,18-18 15,88 35 1,-88-17-16,0-1 0,-1-17 16,19 18-16,-18 0 0,105 17 15,-87-17 1,-18 17-16,-1-17 0,107 17 15,-88-18-15,-1 1 16,106 0 0,-105-1-16,-1-17 0,107 0 15,-107 0-15,-17-17 0,106-1 16,-124 0 0,0 18-16,0-17 0,0-1 15,-17 18-15,105-35 16,-105 17-16,17 1 0,-17-1 15,-1-17-15,71-18 16,-70 35-16,-1-17 16,1 0-16,0-1 15,-19 1-15,19 0 0,0-1 0,-19 1 16,1 0-16,0 0 0,0 17 16,0-17-16,0 17 0,18-35 15,-36 18 1,0 17-16,-17-17 0,17 0 15,-17-1-15,-1-17 16,1 1-16,-18-19 16,-18 36-16,18-1 0,-17 1 15,-1 0-15,-35-36 16,18 36-16,0 0 16,-18 0-16,-36-36 15,37 36-15,-1-1 0,-18 1 16,-88-53-16,71 53 15,0-18-15,-18 17 0,-17 1 16,17 0-16,-123-18 16,87 18-16,-122-1 15,105 1-15,-17 18 16,-159-19-16,158 1 16,-193 0-1,176 17-15,-212-17 16,212 35-16,-194 0 15</inkml:trace>
  <inkml:trace contextRef="#ctx0" brushRef="#br0" timeOffset="27171.4946">28769 7144 0,'18'0'0,"-18"-18"16,17 18 0,-17-18-16,18 18 0,-36 0 15,-17 0 1,0 0-16,-36 0 15,-70 0-15,35 0 16,0 0-16,-17 0 0,-142 18 16,124-18-1,-17 0-15,-1 0 0,18 18 16,0-18-16,-106 35 16,158-17-16,19-1 0,-1-17 15</inkml:trace>
  <inkml:trace contextRef="#ctx0" brushRef="#br0" timeOffset="32043.5481">12365 8943 0,'0'18'0,"-18"-18"16,18 17-16,18 1 16,35-1-1,-18-17-15,71 18 16,-36-18-16,89 0 15,-53 0-15,0-18 16,17 18-16,177-35 16,-123 0-16,-1 17 15,18 1-15,18-19 0,211 1 16,-211 35-16,-18 0 16,17 0-16,-17 0 0,194 18 15,-194-1-15,18 1 16,0-18-16,17 18 0,18-18 15,18 17-15,-1-17 16,283 18-16,-282-18 16,176 0-16,-247 0 15,-18 0-15,-35 0 16,-17 0-16,-36 0 0,18 18 16,-142-18-16</inkml:trace>
  <inkml:trace contextRef="#ctx0" brushRef="#br0" timeOffset="45034.7383">11730 18397 0,'0'18'94,"18"-18"-78,-1 0-1,1-18 1,35 18-16,-18-17 16,0 17-16,1-18 0,-1 18 15,0 0-15,53 0 16,-52 0-16,16-18 0,-16 18 15,17 0-15,35 18 16,-53-18-16,53 18 16,-52-18-16,-1 0 15,0 0-15,0 17 16,18-17-16,-17 0 0,17 0 0,52 0 16,-34 0-16,52 0 15,-34 0 1,-19 0-16,18 0 0,1 0 15,-1 0-15,0 0 0,106 0 16,-88 0 0,105 0-16,-105 0 15,0-17-15,0 17 0,0 0 16,17 0-16,1 0 0,-18-18 16,17 18-16,142-18 15,-142 18-15,18 0 0,-17 0 16,158 0-1,-141-17-15,0 17 0,-17 0 16,34 0-16,-17-18 16,1 18-16,16 0 0,-17 0 0,1-17 15,157 17-15,-140-18 16,123 18-16,-140 0 16,140-18-1,-159 18-15,1 0 0,-1 0 16,1-17-16,105 17 15,-123-18-15,-18 18 16,18 0-16,-18 0 0,-17-18 16,-1 18-16,1 0 0,-18 0 15,-1 0-15,-16-17 0,-1 17 16,-17 0-16,-1 0 16,-17-18-1,-17 18 1,17-18-16,-18 1 15,18-1-15,-18 1 0,18-1 16,0-17-16,-17-1 0,17 1 16,0-53-16,0 35 15,-18-88-15,18 70 16,18-105 0,-18 88-16,17-1 0,-17 19 15,0-18-15,18 17 0,-18 1 16,18-54-16,-18 71 15,17-70-15,-17 70 16,18-35 0,-18 35-16,0-18 15,0 36-15,0 17 0,0 1 16,-18-1-16,1 0 0,-1 18 16,0 0-16,1 0 0,-36 0 15,18 18-15,-1-18 16,1 18-16,-71-1 15,53 1-15,-70 0 16,52-1-16,1 1 16,-1-1-16,-88 1 15,1 0 1,69-1-16,-105-17 16,106 18-16,-18-18 0,1 18 15,-125-18-15,107 17 16,17-17-16,-18 18 0,-17-18 15,18 0-15,-142 18 16,142-18-16,-18 0 16,0 0-16,-142 0 15,142 0-15,0 0 0,-18 0 16,18 0-16,-141 0 16,141 0-16,0-18 0,0 18 15,-141-18 1,-1 18-16,160-17 15,-18 17-15,17 0 0,-123-18 16,124 18-16,-124 0 16,123-18-16,1 18 15,-1 0-15,1 0 16,0 0-16,-1 0 0,-88-17 16,89 17-16,35 0 15,-18 0-15,18 0 0,17 0 16,-70-18-16,70 18 15,19 0-15,-1-18 16,0 18-16,17 0 0,-16-17 16,34 17-16,0 0 15,36 0 17,0 17-17,17 36-15,-35-35 0,17 17 16,-17 18-16,0 53 15,0-35-15,0 17 16,0 18-16,0-18 0,0 18 16,0-1-16,0 107 15,0-106-15,18-18 0,-18 71 16,18-89 0,-18-17-16</inkml:trace>
  <inkml:trace contextRef="#ctx0" brushRef="#br0" timeOffset="47298.9372">25012 16369 0,'18'0'31,"-18"53"-16,0-36-15,0 19 0,17 17 0,-17 0 16,18 17-16,-18 89 16,18-89-16,-18 19 0,0 52 15,17-53 1,-17-18-16,0 19 16,0-19-16,0 18 0,0 1 0,18 69 15,-18-87-15,0-1 16,17 36-1,1-53-15,-18 0 0,18-18 0,-18 1 16,17 17 0,-17-36-16,0 1 15,18 0-15,-18-1 16,0 1-16,18-18 16,-1 17-1,-17 1-15,18-18 0,0 0 16,-1 0-16,1 0 0,17 0 15,18 0-15,-35 0 16,52 0-16,-35 0 16,36 0-1,-18 0-15,-18 0 0,18-18 16,0 18-16,53 0 16,-53 0-16,17 0 0,54 0 15,-54 0-15,1 18 16,70-18-1,-70 0-15,-1 18 0,1-18 16,17 0-16,-18 17 0,19-17 16,69 0-16,-69 0 15,-1 18-15,-18-18 16,19 0-16,-1 0 0,0 0 0,0 0 16,0 0-16,1 0 15,87 0-15,-88 0 16,0 0-16,1 0 0,-1 0 15,0 0-15,0-18 16,0 18-16,18 0 0,71-17 16,-89 17-16,0 0 0,71-18 15,-71 18 1,0 0-16,0-18 0,0 18 16,-17 0-16,105-17 15,-87 17-15,69-18 16,-87 1-16,88-1 15,-89 18-15,1 0 16,-1-18-16,71 18 16,-88-17-16,18 17 0,-1 0 15,1 0-15,70 0 16,-70 0-16,-1 0 0,1 0 16,17 0-16,71 17 15,-71-17-15,0 0 16,0 0-16,89 18 15,17 0-15,-106-1 16,0-17-16,88 35 16,-87-35-16,-1 18 15,-18-18-15,1 18 16,17-18-16,-17 17 0,-18-17 0,17 0 16,36 18-1,-53-18-15,-18 0 0,36 0 16,-36 0-16,-17 0 15,-1 0-15,19-18 16,-19 18-16,1-17 16,-18-1-1,18 0 1,-18 1-16,17-1 16,-17 1-16,18-19 0,-18-17 15,17 0-15,-17 18 16,0-18-16,18-17 0,-18-1 15,0-70-15,18 70 16,-18-87 0,0 87-16,17-70 15,-17 70-15,0-52 16,0 52-16,0 1 16,-17-1-16,17 18 0,0 1 0,-18-90 31,18 107-31,0 0 0,-18 17 15,1-17-15,-1 35 16,18-18-16,-35 18 16,17 0-16,1 0 15,-1 0 1,0 0-16,1 0 0,-19 0 16,19 18-16,-36 0 15,18-18-15,-18 0 0,17 17 16,-17-17-16,-70 0 15,52 0-15,-17 0 0,-53-17 16,53 17 0,0-18-16,0 18 0,-18 0 15,18-18-15,-18 18 0,0-17 16,-123-1-16,87 18 16,19-18-16,0 1 0,-1 17 15,-141-18 1,124 18-16,18 0 0,-18-18 15,0 18-15,-124 0 16,124 0-16,0 0 0,0 0 16,17 0-16,-158 0 15,141-17-15,17 17 0,-17 0 16,18 0-16,-142-18 16,142 18-16,-1 0 15,-17 0-15,-106 0 16,124 0-16,-18 0 15,17 0-15,-17 0 0,18 18 16,-1-18-16,1 0 0,-1 17 0,-123-17 16,124 18-1,-106 0-15,105-1 16,-88 1-16,107 0 16,16-1-16,19 1 15,-1 0-15</inkml:trace>
  <inkml:trace contextRef="#ctx0" brushRef="#br0" timeOffset="55272.7333">11236 11201 0,'0'17'15,"0"1"-15,0 0 16,0-1-16,18 1 15,-18 17-15,0 0 16,17-17-16,-17 17 16,0 18-16,0 0 0,18 0 15,-18 71-15,0-54 16,18 1-16,-18-18 0,0 17 16,17 1-16,-17-18 0,18 70 15,-18-70-15,0 88 16,0-88-1,17 0-15,-17 0 0,0 53 16,0-71 0,18 0-16,-18 1 0,18-1 15,-18-18-15,17 1 0,1 17 16,-18-17-16,18 0 16,-1-1-16,1-17 15,0 18 1,-1-18-16,1 0 15,-1 0 1,19 0-16,-19 0 16,1 0-16,17 0 15,-17 0-15,35 0 16,-35 0-16,17 0 16,0 0-16,53 0 0,0-18 15,-17 18 1,35 0-16,-36 0 15,54-17-15,-54 17 16,1 0-16,0 0 0,-1 0 16,89 0-1,-89 0-15,89 0 16,-88 17-16,87-17 16,-69 0-16,-1 0 0,159 0 15,-71 0 1,106-17-1,-105 17 1,105 0 0,-88 0-1,-106 0-15,18 0 0,88 0 16,-18-18 0,-70 18-16,-17 0 0,105-18 15,-89 18 1,89 18-16,-105-18 15,-1 0-15,0 0 0,88 0 16,-87 0 0,16 0-16,-16 0 0,-1 0 15,0 0-15,106 0 16,-88 0-16,88-18 16,-106 18-16,106 0 15,0 0 1,-106 0-16,1 0 0,87 0 15,-88 0-15,53 0 16,-70 0-16,-1 0 16,1 0-16,35-17 15,-53 17-15,52 0 16,-52 0-16,-17 0 0,34 0 16,-35 0-16,36 0 15,-36 0 1,18 0-16,-35 0 15,35-18-15,-36 18 16,1 0-16,0-18 16,-1 1-16,1 17 0,17-18 15,-17 1-15,0-1 16,-1 0-16,1 1 16,-1-1-1,1 18-15,-18-18 16,18 18-16,-1 0 31,1 0-15,17 0-1,-17 0-15,0 0 16,-1 0-16,1 0 16,-1 0-16,1-17 15,0 17-15,-1 0 16,-17-18-16,18 0 15,-18 1-15,0-1 0,0-35 16,0 36 0,-18-19-16,18 1 0,0 0 15,0 0-15,0-1 0,0-70 16,0 71-16,0-18 16,0-70-16,0 70 15,0 0-15,0-18 16,18 18-16,-18 18 0,0-18 0,0-17 15,0 52 1,0-17-16,0-1 0,0 19 16,0-18-16,0-18 15,18 35-15,-18 0 0,0-17 16,0 17 0,0 1-16,-18 17 15,0 0 1,1 0-16,-1 17 15,0-17-15,-17 0 16,18 0-16,-1 18 0,0-18 16,-17 0-16,-36 0 15,36 0-15,0 0 16,-89 0-16,54 0 16,-1-18-16,1 18 15,-1 0-15,-17 0 0,-71-17 16,71 17-16,0 0 0,-106-18 15,70 1 1,19 17-16,-125-18 16,107 0-16,-124 18 15,106 0-15,17 0 0,-17-17 16,18 17-16,-18 0 0,17 0 16,-141-18-1,142 18-15,-18-18 0,-106 18 16,123 0-16,-17-17 15,18 17-15,-1 0 0,1 0 16,-18 0-16,-106 0 16,123 0-16,19 0 0,-142 0 15,123 0 1,1 0-16,17 0 0,-18 0 16,1 0-16,-1 0 0,-158 0 15,159 0 1,-18 17-16,0-17 0,-1 0 15,19 18-15,-18-18 0,0 18 16,-106-18 0,123 0-16,1 0 0,17 17 0,-106-17 15,107 18 1,16 0-16,1-18 0</inkml:trace>
  <inkml:trace contextRef="#ctx0" brushRef="#br0" timeOffset="58493.4937">24183 11113 0,'0'17'15,"0"1"1,0 17-16,0 0 0,18 36 15,-1-18-15,-17 0 16,18 0-16,-1 52 16,-17-34-16,18 70 15,-18-53-15,0 1 16,0-1-16,0 18 0,0-1 16,0 89-16,0-123 15,18 70 1,-18-70-16,17-36 0,-17 18 15,18-18-15,-18 0 0,18-17 16,-1 17-16,-17-17 0,18 0 16,0-1-16,17 19 15,-17-1-15,-1-18 16,-17 1-16,18-18 16,-1 0-1,1 18 32,0-18-31,-1 0-16,19 17 15,-19 1-15,19-18 16,-1 18-16,0-18 0,53 17 16,-35-17-16,0 0 15,18 0-15,-18 0 16,17 0-16,1 0 0,-1 0 15,1 0-15,70 18 16,-53-18-16,71 0 16,-71 0-16,88 18 15,-87-18-15,-1 0 16,0 0-16,0 0 0,89 17 16,-89-17-16,88 18 15,-70-1-15,-18-17 16,18 0-16,0 0 15,-18 0-15,36 0 0,87 18 16,-105-18-16,0 0 0,106 0 16,-107 0-1,1 0-15,141 0 16,-18-18-16,-105 18 16,-1 0-16,1 0 0,140-17 15,-140 17 1,17 0-16,-17 0 0,17 0 0,106-18 15,-106 18 1,-18 0-16,1 0 0,140-17 16,-140 17-16,-1 0 15,1-18-15,-19 18 0,125 0 16,-124 0 0,-1-18-16,-16 18 0,16 0 15,-16 0-15,87 0 16,-88 0-16,-17 0 0,-1 0 15,-17 0-15,53 0 16,-53-17-16,0 17 16,-18 0-16,-17 0 0,52 0 15,-34-18-15,17 18 16,-36 0-16,19 0 16,-19 0-16,-17-18 0,18 18 15,-1 0-15,-17-17 31,-17-1-15,17 0 0,0-17-16,0 18 15,0-1-15,0-17 16,0-1-16,17 1 0,-17 0 0,0-53 16,-17-18-1,17 53-15,0 0 16,0 0-16,0-70 15,0 52-15,17-53 16,-17 54-16,0-1 0,0 1 16,0-1-16,0 1 0,-17-71 15,-1 88 1,1-36-16,17 54 16,-18 0-16,18 0 0,-18-18 15,18 35-15,-17-35 16,17 36-1,0-1-15,0 0 0,0 1 16,-18 17 15,-17 17-15,17-17-16,-17 18 0,-18 0 16,18-18-16,-1 17 15,-17-17-15,-17 0 0,-71 0 16,53 0-16,-1 0 15,1 0-15,-18 0 0,-17 0 16,17 0-16,-17 0 0,-142 0 16,141 0-1,-17 18-15,-141-36 16,141 18-16,0 0 0,-18-17 16,0 17-16,-140-18 15,140 18-15,-18 0 0,-175 0 16,175-18-1,-176 18-15,159 0 16,-176 0 0,176 0-16,0 0 0,0 0 0,-194-17 15,194 17-15,17 0 16,1 0-16,0 0 16,-1 0-16,-158-18 15,194 18-15,-18 0 0,18 0 16,0 0-16,-123 0 15,122 18-15,37-18 0,-1 17 16,0-17-16,-53 18 16,106 0-16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0:17:42.50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4357 4568 0,'0'0'0,"70"0"0,54 0 15,-54-17 1,72-1-16,-90 1 16,19-1-16,0 0 15,-36 1-15</inkml:trace>
  <inkml:trace contextRef="#ctx0" brushRef="#br0" timeOffset="171.2764">4780 4604 0,'18'106'16,"-36"-212"-16,53 265 0,-35-89 0,18 18 15,-18-35-15,18 0 16,-18 35-16,0-52 16,17-1-16,-17-18 0,0 1 15,18 0-15</inkml:trace>
  <inkml:trace contextRef="#ctx0" brushRef="#br0" timeOffset="429.2099">5239 5009 0,'35'53'16,"-70"-106"-16,88 124 0,-36-36 15,19-17-15,-19 17 16,19 0-16,-19-17 0,36 17 16,-18-17-16,1 0 15,-19-18-15</inkml:trace>
  <inkml:trace contextRef="#ctx0" brushRef="#br0" timeOffset="577.525">5433 5115 0,'-53'53'16,"106"-106"-16,-124 141 15,36-35-15,17-17 16,36-19-16,0 1 15,-1-18-15</inkml:trace>
  <inkml:trace contextRef="#ctx0" brushRef="#br0" timeOffset="777.2534">6033 4939 0,'35'0'16,"-70"0"-16,105 0 0,-52 0 15,-1 0-15,1 0 0,17 0 16,-17 0-16</inkml:trace>
  <inkml:trace contextRef="#ctx0" brushRef="#br0" timeOffset="891.6027">6103 5045 0,'0'0'0,"0"17"0,53-17 16,-35 0-16,52-17 15,-17-1-15,-18 18 16,1-18-16</inkml:trace>
  <inkml:trace contextRef="#ctx0" brushRef="#br0" timeOffset="1189.8514">6967 4586 0,'18'0'16,"0"0"-16,-1 0 0,54-18 16,-18 18-16,35-17 15,-35-1-15,0 1 16,35-1-16,-53 18 16,1-18-16,-54 18 15,-17 18 1</inkml:trace>
  <inkml:trace contextRef="#ctx0" brushRef="#br0" timeOffset="1356.7651">7320 4533 0,'0'0'0,"0"18"0,0 52 16,18 19-1,-18-36-15,17 52 16,1-69-16,0 52 15,-1-35-15,1-36 0,17 36 16,-17-35 0,0 0-16</inkml:trace>
  <inkml:trace contextRef="#ctx0" brushRef="#br0" timeOffset="1762.9968">7761 4868 0,'0'18'0,"0"0"16,0 17-16,18 0 15,-18-17-15,35 17 16,0-17-16,-17-18 16,0 17-16,-1-17 0,1-17 15,0-19 1,-1 19-16,-17-1 0,18-17 15,-18 17-15,0 36 47,17 17-47,-17 0 0,18 1 16,0 52-16,-1-35 16,1 35-1,0-53-15,-18-17 0,0 17 16,0-17-16,-36 17 15,19-17-15,-71-18 16,52 0-16,-17 0 16,18 0-16,-18-18 0,-35 1 15,53 17-15,-54-18 16</inkml:trace>
  <inkml:trace contextRef="#ctx0" brushRef="#br0" timeOffset="3079.8458">3916 13194 0,'0'18'0,"17"17"16,36 88-1,0-52-15,18-18 0,70 88 16,-70-88-16,52 53 16,-52-71-16,17 35 15,-35-52-15,-18 17 16,-17-35-1,-18-17-15</inkml:trace>
  <inkml:trace contextRef="#ctx0" brushRef="#br0" timeOffset="3236.9349">4374 13476 0,'-88'141'16,"176"-282"-16,-229 353 0,88-159 15,1 0-15,16 0 0,-17-1 16,18 19 0,35-53-16</inkml:trace>
  <inkml:trace contextRef="#ctx0" brushRef="#br0" timeOffset="3803.686">4815 12823 0,'-17'18'15,"-1"-18"-15,1 18 16,-36 17-16,35 0 15,0-17-15,1 35 16,17-35-16,0 34 16,0-34-16,53 35 15,-36-35-15,36 35 16,-35-36-16,35 18 16,-18-35-16,0 18 15</inkml:trace>
  <inkml:trace contextRef="#ctx0" brushRef="#br0" timeOffset="4081.157">5027 12965 0,'0'17'31,"0"1"-31,0 35 16,0-36-16,0 19 0,0-19 15,0 1-15,18 17 16,-1-35-16,1 0 15,0 0 1</inkml:trace>
  <inkml:trace contextRef="#ctx0" brushRef="#br0" timeOffset="4354.4833">5186 12823 0,'0'0'0,"17"53"15,-17-35-15,18 17 16,0-17-16,35 17 16,-36-17-16,19 0 0,-1-1 15,18 1-15,-36-1 16,1 1-16,-18 17 16,-18-17-16,1 17 15,-18-17-15,17 0 0,-35 17 16,35-18-1,-17 1-15,17-18 16,1 18 0,-1-18-16</inkml:trace>
  <inkml:trace contextRef="#ctx0" brushRef="#br0" timeOffset="5287.9543">7056 13476 0,'17'18'15,"18"35"1,18-18-16,36 36 16,-54-36-16,53 35 15,-53-34-15,18 17 16,-35-36-16,17 1 16</inkml:trace>
  <inkml:trace contextRef="#ctx0" brushRef="#br0" timeOffset="5655.5147">7355 13441 0,'0'0'0,"0"-18"0,0 36 31,-17 17-16,-1 0-15,1 1 0,-19-1 16,-17 36-16,18-19 16,-18 19-1,35-53-15,-17 17 16,35-17-16,18-36 16</inkml:trace>
  <inkml:trace contextRef="#ctx0" brushRef="#br0" timeOffset="5917.2405">7567 13088 0,'-18'0'15,"1"0"1,17 18-16,-35 35 15,35-36-15,0 19 16,0 16-16,17-34 16,1 35-1,-1-53-15,19 35 16,-19-35-16,19 0 16,-19 0-16,1-35 15</inkml:trace>
  <inkml:trace contextRef="#ctx0" brushRef="#br0" timeOffset="6256.3309">7726 13106 0,'17'-18'32,"1"18"-17,17 18 1,-17-1-16,17 1 16,-35 0-16,0 17 15,0-17-15,0 34 16,-17-52-1,17 18-15,0 0 16,17-18 0,19 0-1,-36-18-15,17 18 16</inkml:trace>
  <inkml:trace contextRef="#ctx0" brushRef="#br0" timeOffset="6505.995">7955 13070 0,'0'0'0,"18"0"15,17 18 1,0 0-16,18-1 16,-17 1-1,-19-18-15,1 18 0,-1-18 16,1 17-16,-18 1 0,-18 17 15,1-17-15,-18 17 16,17-17-16,-17 17 16,35-17-16,-18 17 15,18-17-15</inkml:trace>
  <inkml:trace contextRef="#ctx0" brushRef="#br0" timeOffset="6823.6844">8943 13688 0,'0'0'15,"35"0"-15,-17 0 0,35 0 16,-36 0-16,1 0 15</inkml:trace>
  <inkml:trace contextRef="#ctx0" brushRef="#br0" timeOffset="6963.2203">9472 13635 0,'35'0'16,"-70"0"-16,88 0 0,-35 0 15,-1 0-15,-17-18 16</inkml:trace>
  <inkml:trace contextRef="#ctx0" brushRef="#br0" timeOffset="7095.3423">9807 13635 0,'18'0'16,"0"-18"-1,-1 18-15,1 0 16,-18-17 0</inkml:trace>
  <inkml:trace contextRef="#ctx0" brushRef="#br0" timeOffset="7463.8179">10724 13353 0,'0'53'16,"0"-106"-16,18 141 0,35 0 16,-18-53-16,53 54 15,-35-54 1,53 35-16,-53-52 15,-18 0-15,-17-18 16,0 17-16</inkml:trace>
  <inkml:trace contextRef="#ctx0" brushRef="#br0" timeOffset="7640.5781">11007 13494 0,'0'0'15,"-71"106"-15,36-71 16,-36 71-16,36-71 16,-18 18-1,53-35-15,-18-1 0,36-52 16</inkml:trace>
  <inkml:trace contextRef="#ctx0" brushRef="#br0" timeOffset="8057.6306">11430 12859 0,'-18'0'31,"-17"17"-31,17 19 15,1-19-15,-36 36 16,35-35-16,1 0 0,17 17 16,0 18-1,0-36-15,0 1 0,35 17 16,0-17-16,18 0 16,-35-1-16,17-17 15,0 18 1</inkml:trace>
  <inkml:trace contextRef="#ctx0" brushRef="#br0" timeOffset="8246.6333">11553 12876 0,'18'18'16,"0"-18"-1,17 0-15,-17 18 0,52-18 16,-52 0-16,35-18 16,-36 18-1</inkml:trace>
  <inkml:trace contextRef="#ctx0" brushRef="#br0" timeOffset="8390.5167">11695 12965 0,'0'0'15,"0"70"-15,0-52 0,0 17 16,17 0-16,-17-17 16,0 17-16,18-17 0,-18 0 15,18-1-15</inkml:trace>
  <inkml:trace contextRef="#ctx0" brushRef="#br0" timeOffset="8507.9439">11853 13123 0,'36'18'31,"-72"-36"-31,107 71 0,-53-53 0,-1 18 16</inkml:trace>
  <inkml:trace contextRef="#ctx0" brushRef="#br0" timeOffset="8662.8807">12012 13106 0,'0'0'16,"-35"17"-16,17 19 0,-17-1 15,17 18 1,18-36-16,18-17 16</inkml:trace>
  <inkml:trace contextRef="#ctx0" brushRef="#br0" timeOffset="8963.4194">12136 12894 0,'17'0'16,"1"18"-1,35 17 1,-36-17-16,19-1 0,34 1 16,-52-18-16,35 18 15,-36-18-15,1 17 16,-18 1-16,-35 17 16,17-17-1,-35 17-15,36-17 16,-36 17-16,35-17 15,0-18 1</inkml:trace>
  <inkml:trace contextRef="#ctx0" brushRef="#br0" timeOffset="9559.6101">4374 11642 0,'0'-53'15,"0"106"-15,-17-71 16,17 124 0,0-36-1,0 72-15,17-72 16,1 71-16,0-88 16,-1 18-16,1-54 15,0 1 1</inkml:trace>
  <inkml:trace contextRef="#ctx0" brushRef="#br0" timeOffset="9803.164">4163 11836 0,'53'-53'16,"-106"106"-16,141-124 0,-35 1 15,-35 52-15,17 0 0,-18 1 16,1-1 0,0 18-16,-1 53 15,1-35-15,0 35 16,-1-18-16,1-18 16,0 1-16,-1 0 15,18-18-15,-17 0 16</inkml:trace>
  <inkml:trace contextRef="#ctx0" brushRef="#br0" timeOffset="10287.8114">3545 10301 0,'0'0'0,"0"71"15,18-18-15,0 17 0,-1 1 16,1 17-16,-18 18 0,35 88 16,-17-106-16,0-17 15,17 34-15,-18-87 16,19 17-16,-19-35 16,19-53-1</inkml:trace>
  <inkml:trace contextRef="#ctx0" brushRef="#br0" timeOffset="10692.8776">3598 10283 0,'71'-17'15,"-142"34"-15,195-34 0,-71 17 0,105-18 16,-69 18-16,122-35 15,-122 17 1,87 1-16,-106 17 16,1 35-16,0 35 15,-36-17-15,-17 89 16,-18-54-16,0-18 0,0 18 16,0 54-1,0-72-15,0 1 16,0-18-16,0 17 0,0 18 15,0-52-15,-18 34 16,18-52-16,-35-1 16,17-17-16,-70 0 15,35 0-15,-106-17 16,53-1-16,-70 1 16,88 17-16,-71 17 15,88-17-15,1 18 16</inkml:trace>
  <inkml:trace contextRef="#ctx0" brushRef="#br0" timeOffset="11327.7603">7197 11730 0,'0'-18'16,"0"36"-16,-18-36 0,18 54 16,0 16-16,0 1 15,0 88 1,18-52-16,-18 87 16,0-88-16,17 53 15,-17-88-15,18 0 16,0-35-16,-1-18 15,-17-18-15</inkml:trace>
  <inkml:trace contextRef="#ctx0" brushRef="#br0" timeOffset="11621.3789">6844 11906 0,'0'0'15,"18"18"-15,-1-18 0,54-18 16,-36-17-16,18 17 16,-18-17-16,0 0 0,1-18 15,34-18-15,-52 54 16,0-19-16,-18 19 16,0 52-1,17 18 1,1-35-16,0 52 15,-1-52-15,1 35 16,-1-36-16,1 1 16,0-18-1</inkml:trace>
  <inkml:trace contextRef="#ctx0" brushRef="#br0" timeOffset="11937.7187">6597 10266 0,'0'35'15,"0"0"-15,18 36 16,17 88-16,-17-53 16,17 123-1,-18-106-15,-17-34 0,18-1 16,0-35-16,-1 35 16,-17-71-16,0 1 15,18-18-15,-18-18 0,0-52 16</inkml:trace>
  <inkml:trace contextRef="#ctx0" brushRef="#br0" timeOffset="12295.8425">6615 10425 0,'0'0'15,"17"-18"-15,19 0 0,-1 1 16,35-1-16,89-35 15,-71 35-15,0 1 0,18 17 16,-17 0-16,-1 17 16,-18 19-16,71 52 15,-88-17-15,35 70 16,-70-71-16,17 71 16,-35-53-16,0-17 0,-17 88 15,17-89-15,-36 19 16,19-54-1,-18 0-15,17-17 16,-17-18-16,-54-18 16,37 18-16,-19-35 15,-141-18 1,89 18-16,52 35 16,36 0-16,17 17 15</inkml:trace>
  <inkml:trace contextRef="#ctx0" brushRef="#br0" timeOffset="12929.6872">10654 11853 0,'0'0'0,"18"36"16,-1 34 0,-17 1-16,18 52 15,-18-52-15,17 17 16,-17-17-16,0-1 0,0 36 16,0-71-16,0-17 0,0-1 15,18-17-15</inkml:trace>
  <inkml:trace contextRef="#ctx0" brushRef="#br0" timeOffset="13218.9467">10425 11906 0,'17'0'0,"1"0"16,17 0-16,-17-17 0,17-1 15,0-17-15,1 17 0,34-52 16,-35 52-16,1-35 16,-19 35-16,1 18 15,-18 18 1,0 35-16,18 53 16,-18-36-16,35 54 15,-17-71-15,34 35 16,-34-53-16,17-17 15,1-18-15,-36-18 16,0-17-16</inkml:trace>
  <inkml:trace contextRef="#ctx0" brushRef="#br0" timeOffset="13696.661">10160 10407 0,'0'0'15,"0"123"-15,0-52 0,18 17 0,-18 89 16,0-89-16,0-18 16,0 1-16,17-18 15,-17-18-15,36 0 16,-19-35-16,1-17 15</inkml:trace>
  <inkml:trace contextRef="#ctx0" brushRef="#br0" timeOffset="14156.9133">10072 10354 0,'17'0'16,"19"0"-16,52 0 16,-18 0-16,89-18 15,-71 1-15,-17 17 0,123-18 16,-123 18-16,17 0 16,53 18-1,-88-18-15,0 17 0,-18 36 16,-17-17-16,-18-1 15,-18 71-15,18-36 16,-35 89 0,35-71-16,-18 0 0,18-17 15,0 70-15,0-70 16,18 17-16,-18-53 16,0 18-16,0-35 15,-36-1 1,1 1-16,-35-36 15,17 18-15,-88-35 16,52 17-16,19-17 0,-89 0 16,71 0-16,0 17 15,17 18-15,1 0 0,-19 18 16,54-18-16,0 17 16</inkml:trace>
  <inkml:trace contextRef="#ctx0" brushRef="#br0" timeOffset="14731.5124">3898 9331 0,'0'18'16,"0"17"-16,0 71 16,18-36-16,-1 107 15,-17-89-15,18 0 16,0 53-16,-18-88 15,17-18-15,-17-17 0,18 0 16,-18-1-16,0-34 16</inkml:trace>
  <inkml:trace contextRef="#ctx0" brushRef="#br0" timeOffset="14987.1246">3634 9454 0,'35'18'0,"18"-18"16,-18 0-16,53-35 15,-35 17 1,-18-17-16,1 17 0,-19 1 16,19-19-16,-36 19 15,0 34 1,0 36-16,0-17 15,35 69 1,-17-69-16,17 52 16,0-35-16,-17-18 0</inkml:trace>
  <inkml:trace contextRef="#ctx0" brushRef="#br0" timeOffset="18797.5824">3422 8361 0,'0'-18'0,"0"36"32,0-1-17,0 1-15,0 53 16,0-36-16,18 53 16,-1-70-16,19 35 15,-19-36-15,18 1 16,1-18-16,-19-18 15,1 1-15,0-54 16,-18 54 0,0-54-16,0 53 15,0-17-15,0 53 16,35 35 0,-17-18-1,34 71-15,-34-53 0,0 0 16,-1-1-16,1 1 15,-18-17-15,0-1 0,-18 18 16,-17-18-16,0-17 16,-18 17-1,18-35-15,-1 0 0,1 0 16,-35-35-16,52 17 16,-17-17-16,17 35 15,18-18-15</inkml:trace>
  <inkml:trace contextRef="#ctx0" brushRef="#br0" timeOffset="24024.1802">3298 8149 0,'0'-17'16,"18"17"-16,0-18 15,-1-17-15,1 17 16,0-35-16,-1 35 16,-17-17-16,18 18 15,0-1-15,-18-17 0,0 17 16,17 18-16,-17-18 15,18 36-15,0 35 16,-1-18-16,1 0 16,17 18-16,-17-35 15,17 17-15,0-17 16,-17 0-16,0-18 16</inkml:trace>
  <inkml:trace contextRef="#ctx0" brushRef="#br0" timeOffset="24478.5911">3916 7990 0,'0'0'0,"0"18"31,-35 0-31,35-1 16,-36 19-16,19-1 15,-1-17-15,0 17 16,1-18-16,17 19 0,0-1 16,0 0-16,17-17 15,1 0-15,0-18 0,17 35 16,0-35-16,0 35 15,1-35-15,-19 18 16,-17-1-16,18-17 0</inkml:trace>
  <inkml:trace contextRef="#ctx0" brushRef="#br0" timeOffset="24713.1839">4075 8114 0,'0'18'16,"0"-1"-16,0 36 0,0-18 16,17 18-16,-17-35 15,18 0-15,-18 17 16,18-35-16,-1 17 15,1-34 1</inkml:trace>
  <inkml:trace contextRef="#ctx0" brushRef="#br0" timeOffset="24975.5983">4216 7938 0,'0'0'16,"17"52"-16,1-16 0,17 34 16,-17-52-16,35 52 15,-18-52-15,-17 17 16,-1-17-16,1 0 0,0 35 16,-18-36-16,0 18 15,-18-17-15,0 0 16,-17 17-1,17-35-15,1 18 0,-1-1 0,-17 1 16,17-18-16</inkml:trace>
  <inkml:trace contextRef="#ctx0" brushRef="#br0" timeOffset="25532.6898">6897 9419 0,'0'0'16,"-18"0"-16,18 18 0,0 52 15,0-17-15,18 71 16,-1-36-16,-17-17 0,18-1 16,17 71-1,-17-106-15,17 36 16,-17-53-16,0-1 16,-18-34-16</inkml:trace>
  <inkml:trace contextRef="#ctx0" brushRef="#br0" timeOffset="25759.2917">6632 9631 0,'36'-53'16,"-72"106"-16,107-141 0,-18 17 16,-18 53-16,0-17 15,1 18-15,-19-1 0,36 18 16,-18 0-16,1 53 15,-19-36-15,19 36 16,-19-17-16,1-1 16,-1-17-1,1-1-15</inkml:trace>
  <inkml:trace contextRef="#ctx0" brushRef="#br0" timeOffset="26337.1591">6491 8484 0,'0'0'15,"-18"-17"-15,18 34 16,0 19 0,0-1-16,18 0 0,0-17 15,-1 17-15,1-17 0,35 17 16,-35-17-16,-1-36 16,1 0-16,0-35 15,-1 18-15,-17-18 16,0 36-16,0-19 15,18 36-15,-1 36 16,1-1-16,17 53 16,-17-35-1,0 35-15,-18-35 16,0 18-16,-18-36 16,-17 0-16,17-35 15,0 0-15,1 0 16,-18-17-16,-1-36 15,36 17-15,-17-69 16</inkml:trace>
  <inkml:trace contextRef="#ctx0" brushRef="#br0" timeOffset="26582.3108">6403 8149 0,'0'0'16,"0"-35"-16,18 17 0,17-17 16,-18 17-16,1 1 15,17-1-15,-17 18 0,17-18 16,-17 18-16,0 0 0,-1 18 16,1 0-16,-18-1 15,0 19-15,0-1 16,18 0-1,-18-17-15,17-1 16</inkml:trace>
  <inkml:trace contextRef="#ctx0" brushRef="#br0" timeOffset="26783.3455">7073 8043 0,'-35'0'0,"70"0"0,-88 18 15,18 35-15,0-35 16,-1 70 0,36-53-16,0 18 15,18-35-15,17-1 16,-17 1-16,17-18 16,36-18-16</inkml:trace>
  <inkml:trace contextRef="#ctx0" brushRef="#br0" timeOffset="27032.5117">7214 8061 0,'18'0'16,"0"18"-16,17-1 15,-35 1-15,18 0 16,-18-1-16,17 1 0,-17 17 15,0-17-15,0-1 16,0 1 0,0 0-1,18-18-15,-1 0 16,36-18-16,-35 0 16,0 18-1</inkml:trace>
  <inkml:trace contextRef="#ctx0" brushRef="#br0" timeOffset="27277.4345">7444 8026 0,'0'0'15,"0"-18"-15,0 0 0,17 18 16,1 0-16,0 18 0,-1-18 16,36 53-1,-35-18-15,35 18 0,-36-18 16,1-17-16,0 17 0,-18-17 15,0 17 1,-18-17-16,-17 0 16,17-18-16,0 17 15,1-17-15,-1 18 0,-17-18 16,0 35-16,35-17 16</inkml:trace>
  <inkml:trace contextRef="#ctx0" brushRef="#br0" timeOffset="27844.5243">10478 9666 0,'0'0'0,"-18"0"0,0 0 15,1 0-15,-1 35 0,18 36 16,0-18 0,35 53-16,-35-53 15,36 35-15,-19-53 16,1-17-16,-1 17 15,-17-17-15,18-18 0</inkml:trace>
  <inkml:trace contextRef="#ctx0" brushRef="#br0" timeOffset="28078.2266">10213 9790 0,'0'0'16,"0"-36"-16,18 19 0,17-36 15,0 35-15,18-35 16,-18 36-16,-17-1 16,0 18-16,17 0 15,-17 18-15,-1-1 16,1 1-16,-1-1 0,1 19 16,0-1-16,-1 18 15,1-35-15,17 17 16,1-35-16,-1 18 15,-18-18-15</inkml:trace>
  <inkml:trace contextRef="#ctx0" brushRef="#br0" timeOffset="28795.2791">10319 8096 0,'0'0'16,"0"-17"-16,0-1 16,-18 18 15,-17 35-15,17-17-16,-52 52 15,52-34-15,-35 17 16,35-18-16,18-17 15,0 17-15,18-18 16,17 1-16,-17 0 0,35-1 16,-18-17-16,0 18 15,-17-18-15,0 18 16,-1-1-16,-17 1 16,-35 0-1,17-1-15</inkml:trace>
  <inkml:trace contextRef="#ctx0" brushRef="#br0" timeOffset="29619.0956">10213 8167 0,'0'-18'15,"18"1"1,-18-1-16,0 0 15,0 1 1,0-1-16,-18 0 16,0 18 31,1 18-32,17 17-15,-18-17 0,18 17 16,-18 0-16,18 18 15,0-17-15,18 34 16,-18-52-16,53 52 16,-35-52-16,17-18 0,0 18 15,36-18-15,-36-18 16,36-17-16,-54 17 16,1-35-1,-1 36-15,-17-19 0,0 19 0,-17-1 16,-1 0-1,1 18-15,-1 18 16,18 0-16,0-1 0,0 36 16,0 0-16,35 71 15,-17-54-15,-1 71 16,1-88-16,0 71 16,-18-89-16,0 35 15,-18-52-15,0 0 16,-34-36-1,34 0-15,-53-52 16,36 35-16,0-18 0,-18-71 16,18 54-16,17-1 15</inkml:trace>
  <inkml:trace contextRef="#ctx0" brushRef="#br0" timeOffset="29923.3224">10178 7832 0,'17'0'16,"1"-18"-16,0 0 15,-1 18-15,1-17 0,35-19 16,-36 19-16,19-18 15,-36 17-15,17 0 16,-17 36 0,18 35-16,0-18 15,17 36-15,-17-36 16,-1-17-16,1 17 0,35 0 16,-36-17-16,19-1 15</inkml:trace>
  <inkml:trace contextRef="#ctx0" brushRef="#br0" timeOffset="30203.1052">10936 7867 0,'-35'35'15,"17"-17"1,-35 52-16,18-17 16,-18 18-16,53-18 15,-18 0-15,36-36 16,17 19-16,1-19 16,17-17-1,-18 18-15,18-18 16,-18 0-16,0-18 15</inkml:trace>
  <inkml:trace contextRef="#ctx0" brushRef="#br0" timeOffset="30592.5789">11042 7973 0,'0'0'0,"18"0"0,-1-18 16,1 18-16,35 0 16,-18-17-1,18 17 1,-35 0-1,-36 0 1</inkml:trace>
  <inkml:trace contextRef="#ctx0" brushRef="#br0" timeOffset="30719.8256">11183 7973 0,'0'0'16,"0"53"-16,-18-18 0,18 0 0,0 1 16,0 16-16,0-16 15,18 17-15,0-18 16,-18-17-16,17-1 0,1 1 15,0-18 1,-1 0-16</inkml:trace>
  <inkml:trace contextRef="#ctx0" brushRef="#br0" timeOffset="31091.3145">11359 8220 0,'0'35'0,"0"-70"0,18 88 15,17-36-15,-17-17 16,17 0 0,-17 0-16,17-17 15,-35-1-15,0 0 16,-17 36 15,17 17-31,17 1 16,1 34-1,-18-35-15,35 18 16,-35-35-16,18 17 16,-18-17-16,-18-18 15,0 0-15,1-35 16,-1 17-1,-17-35-15,17 18 16,18-1-16</inkml:trace>
  <inkml:trace contextRef="#ctx0" brushRef="#br0" timeOffset="31374.8787">11589 7920 0,'35'0'16,"-17"18"-16,17 17 15,18 18-15,-18-18 16,18 36-16,-18-36 16,-17 18-1,-18-18-15,0-17 0,0-1 16,-18 1-16,18 0 0,-35-1 15,17-17-15,18-17 32,18 17-17</inkml:trace>
  <inkml:trace contextRef="#ctx0" brushRef="#br0" timeOffset="32632.056">7796 10918 0,'18'0'31,"35"0"-15,-18 0-16,53-17 16,-35 17-16,0-18 15,-17 18-15,16-17 0,-16 17 16,17-18-1,-53 0 1,-36 18 0,19-17-16,-19 17 15,19 0-15,-1-18 0,36 18 16,17 0 0,-17 18-16,35 17 15,-36-17 1,1-1-16,-18 18 15,0 1 1,-18-19-16,-17 1 0,17-18 16,-17 18-1,35-1-15,0-34 16</inkml:trace>
  <inkml:trace contextRef="#ctx0" brushRef="#br0" timeOffset="33006.319">9243 10830 0,'-18'0'16,"36"0"-1,52 18 1,-17-18-16,71 0 15,-54-18-15,1 1 16,-1 17-16,1-18 0,0 0 16,-54 18-16,1 0 15,-18-17-15,-18 17 16</inkml:trace>
  <inkml:trace contextRef="#ctx0" brushRef="#br0" timeOffset="33177.2832">9754 10742 0,'0'18'16,"53"-1"-1,-35 1-15,0-18 16,17 18-16,-18-1 0,1 1 16,17 0-1,-35-1-15,0 1 0,0-1 16,-17 1-16,-1 0 0,-17-1 16,0 1-16,-1 0 0,-34-1 15,17-17-15</inkml:trace>
  <inkml:trace contextRef="#ctx0" brushRef="#br0" timeOffset="34006.0561">4815 10883 0,'18'0'16,"-36"0"93,36 0-62,17 0-47,-17 0 16,17 0-16,18 0 0,18 0 16,-1 0-16,18 0 0,107 0 15,-72 0-15,-17 0 16,0 0-1,-1 0-15,1 0 0,35 0 16,-88 0-16,18 0 16,-53 0-16,-36 0 15,0 0 1</inkml:trace>
  <inkml:trace contextRef="#ctx0" brushRef="#br0" timeOffset="34229.6521">6068 10707 0,'0'-35'15,"0"70"-15,17-88 0,36 71 16,-17-18-16,-1 17 16,0 1-16,53-1 15,-52 1-15,17-18 16,35 18-16,-71-1 16,1 1-16,0-18 0,-18 18 15,-18 17 1,0-17-16,-52-1 15,17 1-15,-35-1 16,35-17-16,-71 0 16</inkml:trace>
  <inkml:trace contextRef="#ctx0" brushRef="#br0" timeOffset="34890.7274">2716 10760 0,'0'0'0,"-17"0"0,-1 0 16,36 0-16,35 17 15,17-17-15,1 0 16,88 18-16,-71-36 16,88 1-16,-105 17 15,52 0 1,-70 0-16,-35 0 15,-1 0-15,-52-18 16,-18 0-16,18 18 16,-18-35-1,18 18-15,-1-19 16,36 19-16,18 17 0,17-18 16,-17 18-16,35 18 15,-35-1-15,-1 1 16,18 17-16,-35 0 15,0-17-15,-35 53 16,0-18 0,0-18-16,-36 18 15,36-36-15,-1 1 0,-52 0 16</inkml:trace>
  <inkml:trace contextRef="#ctx0" brushRef="#br0" timeOffset="35529.1645">1482 10601 0,'-18'-18'16,"0"1"-16,1 17 16,-1 0-16,0 0 0,-17 0 15,18 0-15,-19 17 0,-17 54 16,18-36-16,35 53 15,0-35-15,35 18 16,-17-54 0,53 1-16,-36-36 15,53 1-15,-53-1 16,-17-17-16,0 0 0,-18 17 16,17-53-1,-34 54-15,-1-36 16,0 53-16,1-18 0,-1 18 15,0 36-15,18-19 16,18 18-16,0 1 0,-1-1 16,19 0-16,-1 1 15,0-19-15,53 36 16,-52-35-16,17 17 16,-36-35-16</inkml:trace>
  <inkml:trace contextRef="#ctx0" brushRef="#br0" timeOffset="36113.7538">1729 10089 0,'0'0'16,"-36"18"-16,19 0 0,-36-1 15,18 19 1,17-19-16,0 1 0,18 0 16,-17-1-16,17 18 0,17 18 15,-17-35-15,18 17 16,0-17-16,-1 0 0,1-1 15,35 1 1,-36-18-16,19 18 16,-36-1-16</inkml:trace>
  <inkml:trace contextRef="#ctx0" brushRef="#br0" timeOffset="36392.2624">1834 10195 0,'-35'36'0,"70"-72"0,-87 89 16,52-35-16,-18 52 16,18-34-16,35-1 15,-17-17-15,17-1 16,0-17-16,-17 0 15,0 0-15,-1-17 0,1-1 16,-18-17-16,-18 17 16,-17-17-1,-18-1-15,18 36 16,0 0-16</inkml:trace>
  <inkml:trace contextRef="#ctx0" brushRef="#br0" timeOffset="36760.0242">1993 10089 0,'0'-17'0,"0"34"0,0-52 16,0 53-1,18-1 1,-18 1-16,17 17 16,1-17-16,17 0 15,1-1 1,17 1-16,-18 0 16,18-1-16,-36 1 15,1-1-15,0 1 16,-18 0-16,-18-1 0,0 1 15,1 0-15,-1-1 16,-17 1-16,-18 17 16,35 1-16,1-19 0,-1 1 15,0 17-15</inkml:trace>
  <inkml:trace contextRef="#ctx0" brushRef="#br0" timeOffset="39545.0968">4128 10425 0,'-18'0'15,"18"-18"-15,-18 18 0,1 0 16,-1 0 0,0 18-16,1-18 15,17 17-15,-18 1 0,18 17 16,0-17-16,0 17 16,18-17-16,-1-1 15,1 1-15,0-18 0,35 18 16,-18-18-1,0-18-15,-17 0 16,-18 1-16,0-1 16,0 0-16,-36-17 15,19 18-15,-18-1 0,17 18 16,-35-18 0,18 18-16,17 0 0,0 36 15</inkml:trace>
  <inkml:trace contextRef="#ctx0" brushRef="#br0" timeOffset="40030.1599">4057 10830 0,'-18'0'16,"1"0"-1,17 18 32,0 0-31,0-1-16,17 1 15,-17-1-15,18 1 16,0-18-16,-1 18 16,1-18-16,0-18 15,-1 0-15,-17-17 16,0 18-1,-17-19-15,-1 19 16,0-1-16,1 18 16,-19 0-16,19 0 15,-1 0-15,18 35 16,-18-17 0,18 0-16</inkml:trace>
  <inkml:trace contextRef="#ctx0" brushRef="#br0" timeOffset="40497.311">4057 11130 0,'18'-17'16,"-36"34"-16,36-52 16,-36 35-1,0 0-15,1 0 16,-1 18-1,0-18-15,18 35 16,0-18-16,0 1 16,18-18-16,0 18 15,-1-18-15,19 0 16,-19 0-16,1 0 16,0 0-1,-18-18-15,0 0 16,-18 1-16,0-1 15,1 1-15,-19-1 16,36 0-16,-17 18 0</inkml:trace>
  <inkml:trace contextRef="#ctx0" brushRef="#br0" timeOffset="40935.9597">4251 11201 0,'0'-18'16,"0"0"0,-18 18-1,18 18 1,-17-18-16,17 18 16,-18 17-16,18-17 15,0-1 1,0 1-16,35-18 15,-17 0-15,17 0 16,-17 0-16,0 0 16,-18-18-16,0 1 15,0-1-15,-18 18 16,0 0-16,18-18 0,-17 18 16,-19 0-1,19 0-15,-1 18 16,0-18-16</inkml:trace>
  <inkml:trace contextRef="#ctx0" brushRef="#br0" timeOffset="42253.3621">7108 10460 0,'-17'0'0,"-1"0"15,18 18-15,-35-1 16,17 1-16,18 17 16,0-17-1,18-1-15,0 1 0,-1-18 16,18 0-16,-17 0 0,53-18 16,-54 1-16,19-19 15,-36 19-15,0-18 16,-18 35-16,-53-18 15,36 18 1,-35 18-16,34-18 0,19 17 16,-1-17-16,18 18 15,0-1-15</inkml:trace>
  <inkml:trace contextRef="#ctx0" brushRef="#br0" timeOffset="42532.605">7108 10742 0,'-17'35'16,"34"-70"-16,-34 88 0,17-18 16,0-17-16,17 0 0,19 17 15,-19-35-15,1 0 16,17 0-16,-17 0 0,-18-18 15,18 1-15,-1-1 0,-17-17 16,-17 17-16,-1 0 16,-17 1-1,17 17-15,0 0 0,1 0 16,-1 0-16,0 17 16,18 1-16</inkml:trace>
  <inkml:trace contextRef="#ctx0" brushRef="#br0" timeOffset="42843.4308">7144 11077 0,'0'0'16,"-18"53"-16,18-35 0,0 35 15,18-36-15,-18 1 0,17 0 16,19-1 0,-19-17-16,1-17 15,0-1-15,-18-17 16,0 17-16,0 0 0,0 1 16,-18 17-16,0-18 15,1 18-15,-1 0 0,0 0 16,1 0-16,-1 0 15,18 18-15,0-1 16</inkml:trace>
  <inkml:trace contextRef="#ctx0" brushRef="#br0" timeOffset="43521.3213">7267 10971 0,'-17'-17'0,"34"34"0,-52-34 16,0 17-16,17 17 16,0 1-16,1 0 15,17-1 1,17-17-16,19 0 16,-19 0-16,19 0 15,-19 0-15,1 0 16,0-17-16,-1 17 15,-17-18-15,-17 0 16,-1 1 0,-17 17-16,17-18 0,0 18 15,-17 0-15,17 0 0,1 0 16,-36 0-16</inkml:trace>
  <inkml:trace contextRef="#ctx0" brushRef="#br0" timeOffset="44246.992">10689 10407 0,'-35'0'15,"17"18"-15,-17-1 16,35 19-16,-18-1 16,36-18-16,17 1 15,1 0-15,16-18 16,-16 0-16,17-18 16,-18 0-16,-17-17 15,-18 18-15,-18-1 16,-17 0-16,-18 1 15,17 17 1,-16 0-16,16 17 16,19 1-16,-1 0 15</inkml:trace>
  <inkml:trace contextRef="#ctx0" brushRef="#br0" timeOffset="44533.7519">10689 10724 0,'0'18'15,"0"-36"-15,0 54 16,18-19-16,-1-17 16,1 0-16,0 0 15,-1 0-15,1 0 0,-18-17 16,0-1-1,0 0 1,-18-17-16,18 18 16,-35-1-16,17 18 15,1-18 1,-1 36-16,18 0 16</inkml:trace>
  <inkml:trace contextRef="#ctx0" brushRef="#br0" timeOffset="44828.8504">10689 10971 0,'0'0'16,"0"18"-16,18-18 0,-1 18 15,1-18 1,0 0 0,-18-18-1,0 0 1,-18 1-16,-17-1 16,17 18-16,-17-18 15,17 18-15,18 18 16,0 0-1,18-1-15</inkml:trace>
  <inkml:trace contextRef="#ctx0" brushRef="#br0" timeOffset="45168.3517">10689 11236 0,'-17'35'16,"17"-17"-16,17-18 15,1 0-15,17 0 16,0-18-16,-17 1 15,0 17-15,-1-18 16,-17 0-16,0 1 16,-35-1-16,0 18 15,-1 0-15,1 0 0,0 0 16,-18 18-16,35-1 16,-17 1-1</inkml:trace>
  <inkml:trace contextRef="#ctx0" brushRef="#br0" timeOffset="50473.7511">3104 14975 0,'-17'-17'16,"17"34"-16,17 54 16,1 0-16,70 175 15,-52-140 1,-19-17-16,1-1 0,-1-18 16,-17-17-16,18-18 15,-18-52 1,0-71-1,0-71 1,0 71-16,18-71 16,-18 88-16,17-17 0,-17-53 15,0 106-15,18 0 16,0 52-16,17 71 16,-17-35-16,17 88 15,-17-70-15,17 35 16,0-53-1,-17-36-15,-1 1 0,1-18 0,35-35 16,-35-1 0,17-34-16,-18 17 15,-17 18-15,0-1 0,0 1 16,18 0-16,-18 70 31,0 0-31,0 18 0,0 0 16,0 18-16,35 35 15,-17-53-15,17-18 16,1 0-16,16-35 0,-16 18 0</inkml:trace>
  <inkml:trace contextRef="#ctx0" brushRef="#br0" timeOffset="50990.7311">4198 15452 0,'0'0'15,"-53"17"-15,18 19 0,0 34 16,35-35 0,17 36-16,1-36 15,17-17-15,0 0 0,18-18 16,36 0-16,-54-18 16,18-17-16,-36-1 15,-17 1 1,0 17-16,0-17 0,-17 0 15,-1 0-15,-17 17 0,0-17 16,-1 35-16,19 17 16,17 1-16,17 53 15,1-36-15,17 35 16,-17-52-16,35 35 16,-36-18-16,19-17 15,-19-18 1,-17-18-16,0 1 15,-17-36 1,17 35-16,-18-17 0,18-1 16,0 19-16,18-1 15,-1 18-15,1 0 16,0 35 0,-1-17-1,1 0 1,-1-1-16,1-17 15,0 18-15,-1 0 16,-17-1-16,36 19 16,-19-36-16,1 17 15</inkml:trace>
  <inkml:trace contextRef="#ctx0" brushRef="#br0" timeOffset="51403.1779">4815 15558 0,'-17'-18'16,"34"36"-16,-52-54 0,35 54 15,0 17 1,18 0-16,-1 1 0,1-1 16,35 18-16,-35-35 15,35-1 1,-36-17-16,1-17 15,-1-1-15,1-35 16,-18 35-16,0-35 16,0 36-16,18 34 15,-1 19-15,1-1 16,0 18-16,17 70 16,-17-52-16,-1 35 15,-17-53-15,0 35 16,0-53-16,-53 0 15,36-17-15,-54 0 16,36-36 0,-53-17-16,52 17 15,-34-52-15,52 34 16,36-52-16,-1 53 16</inkml:trace>
  <inkml:trace contextRef="#ctx0" brushRef="#br0" timeOffset="51578.9884">5415 15628 0,'71'0'0,"-142"0"0,177 0 15,-71 0-15,36 0 16,-54 0-16,1 0 0,0 0 15</inkml:trace>
  <inkml:trace contextRef="#ctx0" brushRef="#br0" timeOffset="51992.0971">6033 15452 0,'35'17'15,"-18"-17"-15,72 18 16,-36-18-16,-1 0 15,37-18-15,-36 18 16,-36 0-16,18 0 0,-17-35 16</inkml:trace>
  <inkml:trace contextRef="#ctx0" brushRef="#br0" timeOffset="52363.5847">6279 15152 0,'-17'106'16,"34"-212"-16,-34 282 16,17-123-16,0 18 0,17-1 15,1-17-15,0 0 0,35 0 16,-18-18-16,35-35 16,-34 0-16,-1-17 15,-17-1-15,17-17 16,-17 17-16,-18 0 0,17 1 15,1 17-15,-18 17 16,18 1-16,-1 35 16,1-18-1,17 1-15,0-36 16,18 0-16,-17-18 16,-1-17-16,-18-1 15,-17 1-15,-52-18 16,-19 18-1,18 17-15,0 18 0,-35 0 16,35 53 0,35-35-16,18-1 15</inkml:trace>
  <inkml:trace contextRef="#ctx0" brushRef="#br0" timeOffset="52741.9481">7161 15434 0,'0'0'15,"0"18"-15,18-1 0,53 1 16,-18 0-16,52-1 16,-52-17-16,0 0 15</inkml:trace>
  <inkml:trace contextRef="#ctx0" brushRef="#br0" timeOffset="53191.7865">7885 15522 0,'35'106'16,"-70"-212"-16,70 265 0,-17-106 16,-18-18-16,0-17 0,0-1 15,0-69 1,0-1-16,0-53 15,17 53-15,-17-53 16,18 53 0,-1 35-16,1 1 15,0 34-15,-18 1 0,17 35 16,-17 35-16,18-52 16,-18 16-16,0 1 15,0-35 1,18-18-16,-1-35 15,1-1-15,17-16 16,-17 16-16,17 1 16,-17 35-16,17 0 15,-17 18 1,-18 35 0,17-18-16,-17 18 15,0-18-15,36 18 16,-19-53-16,1 0 15</inkml:trace>
  <inkml:trace contextRef="#ctx0" brushRef="#br0" timeOffset="53555.1899">8590 15469 0,'-35'0'16,"70"0"-16,-88 18 0,53 17 0,-17 18 15,17-18-15,0 1 16,0-19-16,17 36 16,1-35-16,35 0 15,-36-36-15,1 18 16,0-18-16,-18-17 0,17 0 16,-17 17-16,0-35 0,0-17 15,0 34-15,-17 19 16,17-1-16,-18 0 0,18 1 15,0 34 1,18 19-16,-18-1 16,17 0-16,19 36 15,-19-36-15,1-17 0,35-1 16,-36 1-16,1-18 16,0 0-16,-18-18 0,17 18 15,-17-53 1</inkml:trace>
  <inkml:trace contextRef="#ctx0" brushRef="#br0" timeOffset="53821.2697">8908 15558 0,'0'0'16,"0"88"-16,0-53 0,0 18 15,0-35-15,0-36 16,0-35-1,17 18 1,1-36-16,-18 36 16,18 0-16,17-36 15,0 53 1,-17 18-16,-1 36 16,-17-1-16,18 18 15,-18-18-15,18-17 16,-18 35-16,17-53 15</inkml:trace>
  <inkml:trace contextRef="#ctx0" brushRef="#br0" timeOffset="54287.9027">9260 15487 0,'0'71'15,"0"-142"-15,0 159 0,18-35 16,17-35-16,18-18 16,-17 0-16,-1 0 15,0-18-15,0 0 0,-17 1 16,17-36 0,-17 18-16,-18 17 0,0 0 0,0 1 15,-18-1 1,1 36-16,17-1 15,0 36-15,17-17 0,-17 34 16,18-17-16,-18 35 16,35-17-16,-17-1 0,-1 1 0,1-1 15,17 54-15,-17-89 16,-18 0 0,0-17-16,0 0 0,-18-18 15,-17 0-15,17 0 0,-52-36 16,35 1-16,17 0 15,0-18-15,18 0 0,0 0 0,36-70 16,-1 70 0,71-35-16,-53 70 15,70-35-15,-70 35 16,0 1-16,70-36 16</inkml:trace>
  <inkml:trace contextRef="#ctx0" brushRef="#br0" timeOffset="57915.6003">1905 13670 0,'-35'0'15,"17"0"1,18 18-16,18-18 15,52 17 1,-17 1-16,71-18 16,-54 0-16,71 0 15,-70 0-15,52-35 16,-87 35-16,-1-18 16,0 18-16,-35-17 15</inkml:trace>
  <inkml:trace contextRef="#ctx0" brushRef="#br0" timeOffset="58136.188">2452 13511 0,'0'0'0,"53"0"16,-36 0-16,19 0 0,-1 0 15,0 0-15,0 0 0,36 18 16,-36 0-1,-17-1-15,-18 1 0,0 53 16,-18-36-16,-52 35 16,17-17-16,0-17 15,-71 52-15,72-53 16</inkml:trace>
  <inkml:trace contextRef="#ctx0" brushRef="#br0" timeOffset="59727.5971">1570 8414 0,'-18'0'0,"36"0"0,-53 17 16,17-17-16,18 18 15,18-18 1,-1 18-16,54-18 16,-18-18-16,53 0 15,-36 1-15,36-1 16,-53 18-16,17-18 15,-34 18-15,-1 0 16,-17 0 0</inkml:trace>
  <inkml:trace contextRef="#ctx0" brushRef="#br0" timeOffset="59967.7371">2028 8202 0,'18'0'16,"17"-18"-16,1 18 15,-1 0-15,18 36 16,-35-19-16,-1 19 16,1-19-16,-18 19 0,0 34 15,-18-35-15,-35 36 16,18-36-16,-71 53 15,53-52 1,-17 17-16</inkml:trace>
  <inkml:trace contextRef="#ctx0" brushRef="#br0" timeOffset="72211.3299">17057 4533 0,'-53'-17'16,"106"34"-16,-141-34 0,35 17 0,-71 35 15,71 0-15,0 0 16,18 18-16,0-17 0,17 17 15,18 17-15,0-17 0,35 53 16,-17-53-16,17 0 16,18 0-16,0-18 15,35 35-15,-35-34 16,-17-19-16,-19 19 16,1-1-16,-18-17 0,-35 17 15,-1-18-15,-34-17 16,17 18-1,-18-36-15,36 18 16</inkml:trace>
  <inkml:trace contextRef="#ctx0" brushRef="#br0" timeOffset="72672.8808">17092 5292 0,'18'0'32,"35"-36"-17,-36 19-15,54-54 16,-54 36-16,1 17 16,0-17-16,-18 17 0,-18 1 15,0 17-15,-34 35 16,16-17-16,1 52 15,17-35-15,18 36 16,0-36-16,36 1 16,-19-19-16,54 1 15,-36-18-15,18 0 16,-35-18 0,-1-17-16,-17 17 15,0-17-15,0 17 16,18 18-1,-18-17-15,18 34 0,-1 1 16,1 0 0,17 17-16,-17-17 15,-1-1-15,1-17 16,-18-17 15</inkml:trace>
  <inkml:trace contextRef="#ctx0" brushRef="#br0" timeOffset="72834.213">17639 5203 0,'18'0'16,"-36"0"-16,71-17 0,-18-1 15,18-17-15,18 17 16,-36 1-1,-18 17 1</inkml:trace>
  <inkml:trace contextRef="#ctx0" brushRef="#br0" timeOffset="73017.6739">17692 4815 0,'0'71'0,"0"-142"0,17 177 15,1 18 1,0-71-16,-1 0 0,19-1 0,-19 1 16,36 18-1,0 0-15,-35-54 0,-1-17 16,1 0 0</inkml:trace>
  <inkml:trace contextRef="#ctx0" brushRef="#br0" timeOffset="73157.5445">18009 5168 0,'0'53'0,"18"-18"15,-18-17-15,18 17 0,-1-17 16,1 0-16,17-1 16,-17 1-16</inkml:trace>
  <inkml:trace contextRef="#ctx0" brushRef="#br0" timeOffset="73634.8465">18239 5327 0,'0'18'0,"0"-36"0,0 53 15,17-35-15,-17-35 16,0 17-16,0-17 16,0-18-16,18 35 15,-18-34 1,18 52-16,-18 17 15,17 18 1,-17 1-16,18-1 16,-1-17-1,1-18 1,0 0-16,-1-18 0,1 0 16,-18 1-16,18-1 15,-1 0-15,-17 1 16,18-1-16,0 36 31,-18-1-31,0 19 16,17-19-16,-17 1 15,0 17-15,18-17 0,-1 0 16</inkml:trace>
  <inkml:trace contextRef="#ctx0" brushRef="#br0" timeOffset="74335.9611">18680 5274 0,'17'0'15,"1"0"1,0-18-1,-1 18-15,-17-17 16,18 17-16,-1-18 0,-17 0 16,0 1-16,-35 17 15,18 0 1,-1-18-16,0 36 16,1-18-16,-1 17 0,18 1 15,0 0-15,0 17 16,18 0-16,-1-35 0,19 18 15,-19-18 1,18 0-16,-17 0 16,0-18-16,-18 1 15,0-1-15,0 0 16,0 36 15,17-18-15,1 18-16,0-1 0,-1 1 15,1-18-15,0 18 0,17-18 16,-18 0-16,-17-18 16,0 0-1,0 1 1,0-1-16,0 0 16,18 18-16,0 18 15,17 17 1,-17-35-16,-1 18 15,1 0-15,0-18 16</inkml:trace>
  <inkml:trace contextRef="#ctx0" brushRef="#br0" timeOffset="74508.4195">19138 5203 0,'35'0'15,"-17"0"-15,17 0 16,-17-17-16,0 17 0,-1 0 16</inkml:trace>
  <inkml:trace contextRef="#ctx0" brushRef="#br0" timeOffset="74815.2034">19226 4815 0,'0'36'0,"0"-1"15,0 71-15,0-53 16,18 70-16,-18-17 16,35-35-1,-17-36-15,-18 0 16</inkml:trace>
  <inkml:trace contextRef="#ctx0" brushRef="#br0" timeOffset="74986.1655">18203 4833 0,'18'18'16,"-36"-36"-16,54 53 0,-36-17 0</inkml:trace>
  <inkml:trace contextRef="#ctx0" brushRef="#br0" timeOffset="75543.7754">20690 5027 0,'0'0'0,"-35"-18"0,18 18 15,-19 0-15,19 0 16,-19 36-16,36-1 15,0 71 1,18-71-16,17 0 0,36 36 16,-18-53-16,0-18 15,70 0-15,-70-18 16,0-17-16,0-1 0,-18 1 16,18-35-16,-35 34 15</inkml:trace>
  <inkml:trace contextRef="#ctx0" brushRef="#br0" timeOffset="75726.0843">21026 4674 0,'52'141'0,"-104"-282"0,122 353 16,-52-141-16,17 70 15,0-71-15,1 36 16,-1-71-16,0 36 15,0-53-15,-17-18 0,17 0 16,1-36 0</inkml:trace>
  <inkml:trace contextRef="#ctx0" brushRef="#br0" timeOffset="75976.6046">21343 5133 0,'-18'53'16,"36"-106"-16,-36 141 0,18-53 15,0-17-15,0 0 0,36 17 16,-19-35-16,19 18 0,17-18 16,-18-18-16,0-17 15,-17 17-15,-18 0 16,0-17-16,0 17 0,-36-34 16,19 34-16,-1 0 15,18 36 1,0 17-16,18 0 15,17 18 1,0-35-16,36 17 16</inkml:trace>
  <inkml:trace contextRef="#ctx0" brushRef="#br0" timeOffset="76232.7843">21766 5133 0,'0'0'0,"-17"-18"0,-19 36 16,19-18-16,17 18 16,0-1-16,0 1 0,17 35 15,1-18-15,53 0 16,-36-35-16,18 36 16,-35-36-16,-36 0 31,-17 0-16,-1 0-15,19 0 0,-36 0 16,35 0 0,18-18-16</inkml:trace>
  <inkml:trace contextRef="#ctx0" brushRef="#br0" timeOffset="76471.8554">21978 5151 0,'0'0'15,"-53"0"-15,18 0 0,17 0 16,-17 35-16,35-18 16,18 19-1,-1-36-15,19 17 0,-1 1 16,-18-18-16,19 18 0,-19-18 16,-17 17-16,-17 1 15,-1-18-15,-52 18 16,34-18-16,19 17 15,-1-17-15,0 0 0,18-17 16</inkml:trace>
  <inkml:trace contextRef="#ctx0" brushRef="#br0" timeOffset="76631.7594">22066 5221 0,'18'18'0,"-36"-36"0,54 53 15,-1-17 1,-18 0-16,1-1 0,0 1 16,-1-18-16,1 18 15,0-18-15</inkml:trace>
  <inkml:trace contextRef="#ctx0" brushRef="#br0" timeOffset="76994.2065">22401 4886 0,'0'-88'0,"0"176"15,0-211-15,-17 87 0,17 1 16,-18 0-16,0 17 0,1 0 16,-1 18-16,1 0 15,-1 36-15,0 52 16,18-35-16,0 0 0,0 70 16,0-52-16,36 35 15,-19-71-15,18 35 16,-35-34-1,18-19-15,-18-34 32,-18-36-32,18 35 15</inkml:trace>
  <inkml:trace contextRef="#ctx0" brushRef="#br0" timeOffset="77105.2913">22437 5168 0,'17'18'0,"-34"-36"0,34 53 16,1 1-16,-18-19 15,0 1-15,18-18 16</inkml:trace>
  <inkml:trace contextRef="#ctx0" brushRef="#br0" timeOffset="77238.4722">22507 5009 0,'0'-17'15,"18"17"1,0 0 0,-1 0-16</inkml:trace>
  <inkml:trace contextRef="#ctx0" brushRef="#br0" timeOffset="77671.6553">22666 5168 0,'0'35'16,"0"-70"-16,0 88 0,35-18 15,-17-17-15,35-18 16,-36 0-16,36 0 16,-17-18-16,-19 18 0,1-35 15,-18 17 1,-18 18-1,1-17-15,-1 17 16,0 17-16,18 19 16,0-19-16,0 1 0,18 0 15,0 17-15,-1-35 16,1 0-16,0 18 16,-1-18-16,-17-18 15,18 0-15,-18 1 16,0-1-1,0 0-15,17 18 32,1 0-32,0 0 15,-1 0-15,1 0 16,0 0-16,-1-17 16,1-1-16,-18 0 15,0 1-15</inkml:trace>
  <inkml:trace contextRef="#ctx0" brushRef="#br0" timeOffset="77833.7821">23107 5080 0,'35'0'16,"-17"0"-16,0 0 0,34-18 16,-34 18-16,17-17 15,1-1-15,-19 0 16,-17 1-1,-17-1 1</inkml:trace>
  <inkml:trace contextRef="#ctx0" brushRef="#br0" timeOffset="78012.4822">23213 4904 0,'0'0'16,"-18"88"-16,18-35 15,18 35-15,-1-53 16,1 18-16,17-18 16,-17-35-16,-18 18 15,35-36 1,-35 1-16</inkml:trace>
  <inkml:trace contextRef="#ctx0" brushRef="#br0" timeOffset="78122.524">23460 5151 0,'17'35'16,"-34"-70"-16,52 87 0,-35-34 15,18-18-15</inkml:trace>
  <inkml:trace contextRef="#ctx0" brushRef="#br0" timeOffset="78289.2928">23671 5186 0,'0'0'16,"53"-18"-16,-35 18 0,0 0 0,17 0 16,-17 18-16,-1-18 15,18 0 1,-17 0-16,0 0 16,-1 17-16</inkml:trace>
  <inkml:trace contextRef="#ctx0" brushRef="#br0" timeOffset="79780.5338">17692 5962 0,'0'18'0,"17"17"15,36 18 1,-35 0-16,35-18 0,-18 0 16,36 18-1,-36-18-15,18 1 16,-35-19-16,17-17 16</inkml:trace>
  <inkml:trace contextRef="#ctx0" brushRef="#br0" timeOffset="79941.9619">17868 6068 0,'-70'106'16,"140"-212"-16,-176 265 0,53-71 15,36-53-15,17 18 16,17-35-16,1-18 15</inkml:trace>
  <inkml:trace contextRef="#ctx0" brushRef="#br0" timeOffset="80152.4417">18380 6085 0,'0'0'0,"35"-17"0,36 17 16,-36 0-16,18 0 15,-36 0-15,19 0 16,-36 17-16</inkml:trace>
  <inkml:trace contextRef="#ctx0" brushRef="#br0" timeOffset="80264.4598">18415 6244 0,'0'0'16,"53"0"-16,-18 0 15,53 0-15,-35-17 16,-17 17-16</inkml:trace>
  <inkml:trace contextRef="#ctx0" brushRef="#br0" timeOffset="80508.33">19068 6085 0,'17'18'15,"1"-18"-15,17 0 0,0 0 16,54-18-16,-54 18 16,18-17-1,-35 17-15,-18-18 0</inkml:trace>
  <inkml:trace contextRef="#ctx0" brushRef="#br0" timeOffset="80686.3027">19244 5909 0,'18'71'0,"-36"-142"0,36 195 16,-1-36 0,-17-53-16,18 18 0,0 35 15,17-35 1,-17-35-16</inkml:trace>
  <inkml:trace contextRef="#ctx0" brushRef="#br0" timeOffset="81104.4262">19526 6244 0,'36'-17'15,"-72"34"-15,89-52 0,-35 17 16,-1 1-1,1-1-15,-18 0 16,-18 18 0,1 0-16,-1 0 0,-17 0 15,35 18-15,-18 0 16,18-1-16,0 1 16,0 0-16,18 17 15,0-18-15,-1 1 0,1 0 16,-1-1-16,1-17 15,0 0 1,-18-17 0,17-1-16,-17 0 15,0 1-15,18 17 16,0 0 0,17 0-1,0 17-15,18-17 16,-18 18-1,-17-18-15,17 0 16,-17 0-16,0 0 0</inkml:trace>
  <inkml:trace contextRef="#ctx0" brushRef="#br0" timeOffset="81249.8698">19950 6174 0,'0'0'15,"-18"17"-15,0 1 0,1 17 0,-1-17 16,-17 17 0,35-17-16,0-1 15,0 1-15</inkml:trace>
  <inkml:trace contextRef="#ctx0" brushRef="#br0" timeOffset="81439.156">20161 6174 0,'0'0'15,"88"0"-15,-52-18 0,52 0 16,-53 1 0,18-1-16,-35 0 15,-36 18-15,0 0 16,-17-17-16</inkml:trace>
  <inkml:trace contextRef="#ctx0" brushRef="#br0" timeOffset="81637.1824">20232 6015 0,'0'88'16,"0"-176"-16,0 229 0,0-88 15,35 35-15,-17-53 16,17 18-16,-17-35 16,17 0-1,-17-18-15,-1 0 0,1 0 16</inkml:trace>
  <inkml:trace contextRef="#ctx0" brushRef="#br0" timeOffset="93244.9522">17886 7267 0,'0'-17'15,"0"-1"1,0 0-16,0 1 16,0-1-1,0 36-15,0 17 16,0-17-16,0 70 15,17-53-15,19 36 16,-1-36 0,18-17-16,-18-18 15,18-18-15,-35 0 16,17-52 0,-17 34-16,-18-34 15,0 35-15,0-18 16,0 35-16,0 0 15,0 54-15,0 34 16,17-17-16,19 71 16,-19-54-16,19 54 15,-36-54 1,17 36-16,-17-53 16,-17 35-16,-1-70 15,-35 35-15,35-53 16,-35 17-16,18-17 0,-71-35 15,53 17-15,-52-17 16,52 18 0,-18-1-16,53 0 15</inkml:trace>
  <inkml:trace contextRef="#ctx0" brushRef="#br0" timeOffset="95496.6217">18715 7214 0,'18'0'31,"-1"0"-31,36 0 15,-18 0-15,18-17 16,-17-1-16,-19 18 16,1 0-16,-1 0 0,1 0 15</inkml:trace>
  <inkml:trace contextRef="#ctx0" brushRef="#br0" timeOffset="95615.59">18785 7320 0,'36'18'16,"-19"-18"-16,36 0 16,-17-18-16,-1 18 0</inkml:trace>
  <inkml:trace contextRef="#ctx0" brushRef="#br0" timeOffset="97192.5387">19791 7073 0,'0'-17'15,"0"-1"-15,-18 18 32,1 0-32,-1 18 15,0-1-15,-17 36 16,17-18-16,1 18 16,-1-35-16,36 17 15,-1-17-15,36 0 16,-35-1-16,70-34 15,-53-1-15,18-17 16,-17 17-16,-19-35 16,-17 35-16,-17 1 15,-1-19-15,0 19 0,-52-1 16,34 1 0,-34 17-16,52 0 15,1 0-15,34 0 16</inkml:trace>
  <inkml:trace contextRef="#ctx0" brushRef="#br0" timeOffset="97665.3488">20461 6809 0,'0'0'0,"-18"0"16,1 17-1,17 1-15,-35 35 16,17-18-16,0 0 0,-17 89 15,17-71-15,-35 70 16,36-70-16,-18 35 16,17-52-16,0 34 15,1-52 1,17 17-16,0-53 31</inkml:trace>
  <inkml:trace contextRef="#ctx0" brushRef="#br0" timeOffset="97927.0444">20743 7073 0,'0'18'16,"0"-36"-16,0 53 0,0-17 0,0 0 0,18 35 15,-18-18-15,18 18 16,-18-18 0,17 18-16,-17-18 15,18 18-15</inkml:trace>
  <inkml:trace contextRef="#ctx0" brushRef="#br0" timeOffset="100835.8247">22931 6844 0,'17'0'15,"-17"18"-15,18 34 16,-1-16-16,1 34 16,-18-17-16,18-18 0,-1 36 15,-17-36-15,18 1 16,-18-19-16,0 19 15</inkml:trace>
  <inkml:trace contextRef="#ctx0" brushRef="#br0" timeOffset="101180.0626">23354 7144 0,'0'0'16,"18"0"-16,-1 0 15,1 0 1,-1 0 0,1 0-1</inkml:trace>
  <inkml:trace contextRef="#ctx0" brushRef="#br0" timeOffset="101307.7189">23566 7179 0,'0'0'0,"17"0"15,1 0-15,-1 0 16</inkml:trace>
  <inkml:trace contextRef="#ctx0" brushRef="#br0" timeOffset="101429.8801">23742 7126 0,'18'0'31</inkml:trace>
  <inkml:trace contextRef="#ctx0" brushRef="#br0" timeOffset="101657.9871">23989 6897 0,'0'0'0,"18"-18"16,-1 18-16,1 0 0,35 0 15,-36-17-15,19 17 16,-19 0 0</inkml:trace>
  <inkml:trace contextRef="#ctx0" brushRef="#br0" timeOffset="101947.7561">23971 6879 0,'0'0'0,"0"35"16,0 1-16,0-19 0,0 36 16,18-35-16,-18 17 15,18-17-15,-1-18 16,18 35-1,18 0-15,-17-17 16,17 17-16,-36-17 16,18 35-16,-35-35 15,-17-1-15,-18 1 16,17-18-16,-53 0 16,54 0-1,-36 0-15,35-18 16,1 18-16,-1 0 0,0-17 15</inkml:trace>
  <inkml:trace contextRef="#ctx0" brushRef="#br0" timeOffset="108898.6185">17233 10548 0,'0'18'0,"0"52"16,18-17-1,-1 18-15,-17 17 0,18 88 16,0-87-16,-18 69 16,0-87-16,17 17 15,-17-53-15,36-17 16,-36-36 0</inkml:trace>
  <inkml:trace contextRef="#ctx0" brushRef="#br0" timeOffset="109393.4024">17216 10566 0,'0'0'15,"17"-18"-15,1 18 16,17-18-16,18 18 15,-18-17-15,36 17 0,-1 0 16,1 0-16,17-18 0,89 18 16,-72 0-16,89-17 15,-88-1 1,53-17-16,-71 17 16,-35 18-16,-18 0 0,1 35 15,-36 1-15,-18 52 16,0-35-16,1 17 15,-1 1-15,18-1 0,-18 89 16,18-88 0,36 87-16,-19-87 15,36 35-15,-35-53 16,-18-18-16,18-17 0,-18 17 16,0 18-16,-18-53 15,-17 17 1,-18 1-16,0 0 0,0-18 0,-106 17 15,53-17-15,-88-17 16,88 17-16,1-18 16,16 18-16,1-18 0,-35 18 15,88 0 1,17 0-16</inkml:trace>
  <inkml:trace contextRef="#ctx0" brushRef="#br0" timeOffset="110311.5418">17886 11906 0,'0'18'31,"0"35"-31,0 0 16,-18 53-16,18-54 15,18 72 1,-1-71-16,19 17 16,-36-52-16,35 17 15,-17-35-15,-1 0 16,-17-17-16</inkml:trace>
  <inkml:trace contextRef="#ctx0" brushRef="#br0" timeOffset="110589.3117">17709 12083 0,'0'0'0,"0"-18"0,18-35 16,0 18-16,35-36 15,-36 18-15,19-17 16,-19 52-16,1 1 16,-1-1-1,1 18-15,17 53 16,-17-36 0,35 54-16,-18-53 15,53 35-15,-52-36 16,-1 1-16,18-1 15,0-17 1,-36 0-16</inkml:trace>
  <inkml:trace contextRef="#ctx0" brushRef="#br0" timeOffset="111080.6182">17798 13053 0,'0'17'0,"0"1"15,17 17-15,1 1 16,17-1-16,0 18 0,54 17 16,-54-52-16,36 35 15,-36-18-15,18-17 16,-36-1-16</inkml:trace>
  <inkml:trace contextRef="#ctx0" brushRef="#br0" timeOffset="111246.4087">18009 13212 0,'-53'70'16,"106"-140"-16,-123 175 0,17-34 15,35-53-15,-17 34 16,17-34-16,1 0 16</inkml:trace>
  <inkml:trace contextRef="#ctx0" brushRef="#br0" timeOffset="111562.0242">18292 12771 0,'0'0'0,"-18"0"31,0 35-31,1-18 16,-1 54-16,18-53 16,0 17-16,0 0 0,18 18 15,-1-35-15,19 17 16,-19-35 0,18 18-16,1-18 15,-19 0-15,-17-18 16</inkml:trace>
  <inkml:trace contextRef="#ctx0" brushRef="#br0" timeOffset="111763.678">18450 12894 0,'0'18'16,"0"17"-16,0-17 0,0 52 15,18-52-15,0 35 16,-1-36-16,1-17 16,-18 18-16,35-18 15,-17-18-15,-18 1 16</inkml:trace>
  <inkml:trace contextRef="#ctx0" brushRef="#br0" timeOffset="112030.3858">18574 12823 0,'0'18'15,"17"0"-15,1-1 16,0-17-16,-1 18 0,19-18 16,17 18-1,-18-18-15,0 35 16,-17-35-16,-1 35 15,-17-17-15,0 0 0,-17-1 16,-1 1-16,0-1 16,-17 1-16,18-18 0,-1 18 0,0-18 15,-17 17 1,17 1-16</inkml:trace>
  <inkml:trace contextRef="#ctx0" brushRef="#br0" timeOffset="113503.7414">18927 11060 0,'-18'0'0,"18"-18"16,18 18 0,52 18-1,-17-1-15,0-17 16,17 18-16,89 0 15,-88-18-15,-1 0 0,71 0 16,-88 0 0,-17 0-16,-1 0 15,0-18-15,-35 0 0</inkml:trace>
  <inkml:trace contextRef="#ctx0" brushRef="#br0" timeOffset="113692.1572">19597 10954 0,'35'35'15,"0"-17"-15,54 35 16,-37-18-16,37 0 16,-54 0-16,-17-17 15,-18 17-15,-18-17 0,-35 17 16,0 1 0,-53-1-16,53-18 15,-35 19-15,71-36 16,-1 0-16,36 0 0</inkml:trace>
  <inkml:trace contextRef="#ctx0" brushRef="#br0" timeOffset="114120.2606">20214 10513 0,'0'0'16,"18"106"-16,-1-36 0,1 107 15,0-89-15,-1 0 16,1 0-16,0 0 0,17 53 15,-17-88-15,17 18 16,-18-53-16,1-18 16,-18-18-16,18-17 15</inkml:trace>
  <inkml:trace contextRef="#ctx0" brushRef="#br0" timeOffset="114494.8856">20249 10583 0,'89'18'16,"-178"-36"-16,231 36 0,34 0 15,-88-18-15,141 0 16,-105-18-16,-1 0 16,71 1-1,-105 17-15,-36 17 0,35 54 16,-71-36-16,-34 89 15,-1-54-15,-17 71 16,17-70-16,-17 52 16,17-70-16,18 0 15,0-18-15,0 1 16,-17-1-16,17-17 0,0-1 16,-53-17-16,17 0 15,1-17-15,-35 17 0,17-18 16,-106-17-16,71 17 15,-71 18 1,88 18-16,-34 35 16,87-18-16,0 35 15</inkml:trace>
  <inkml:trace contextRef="#ctx0" brushRef="#br0" timeOffset="114743.0077">20814 11836 0,'0'0'0,"18"17"16,-1 54-16,1-36 15,-1 89-15,1-71 16,0 70-16,-1-70 15,1 18 1,-18-54-16,0 1 16,0-36-16,-18 1 15</inkml:trace>
  <inkml:trace contextRef="#ctx0" brushRef="#br0" timeOffset="114971.0099">20638 11853 0,'0'0'0,"0"-17"0,17-1 0,18-17 16,18 0-1,-35 17-15,17 0 16,-17 1-16,0 17 0,17 0 16,0 35-16,-17 0 15,17 36-15,-17-36 16,-1 0-16,1-17 0,-18 17 15,35 18 1,-35-35-16,18-1 16</inkml:trace>
  <inkml:trace contextRef="#ctx0" brushRef="#br0" timeOffset="115328.2576">20620 13053 0,'35'35'0,"0"-17"16,1 17-16,17-17 0,35 52 16,-35-52-1,17 35-15,-34-36 16,-1 1-16,-35-36 15</inkml:trace>
  <inkml:trace contextRef="#ctx0" brushRef="#br0" timeOffset="115494.1994">20955 13035 0,'0'0'0,"-53"71"16,0-18-16,18-18 0,0 18 15,-1-18-15,19 0 16,-19 1-16,54-36 16,17-18-1</inkml:trace>
  <inkml:trace contextRef="#ctx0" brushRef="#br0" timeOffset="115783.6666">21184 12647 0,'0'0'16,"-17"0"-16,-1 35 15,-17-17-15,17 0 16,-17 35-1,35-36-15,-18 36 16,18-18-16,18 1 16,-1-19-16,36 19 15,-17-36-15,17 17 16,-36-17-16,36-17 16,-53-1-16</inkml:trace>
  <inkml:trace contextRef="#ctx0" brushRef="#br0" timeOffset="116100.6079">21325 12682 0,'18'0'16,"0"0"0,-1 18-16,1-18 15,17 18-15,-17-1 16,17 1-1,-35 0-15,18-18 16,-18 17-16,-18 1 0,1-1 16,-1 1-16,18 0 15,-18-18 1,18 17-16,0 1 16,36-18-1,-19 0 1,1 0-16,-1-18 15,-17 1 1</inkml:trace>
  <inkml:trace contextRef="#ctx0" brushRef="#br0" timeOffset="116439.0061">21572 12629 0,'0'0'16,"18"0"-16,0 0 16,-1 18-16,1-18 0,35 35 15,-36-17-15,19 0 16,-19-1-16,-17 1 15,18-18-15,0 18 0,-18-1 16,17-17 0,-17 18-1,-17-18-15,17 17 0,-36 1 16,19 0-16,-1-1 16,0 1-16,18 0 0,-35-1 15,18 1 1,-1 0-16</inkml:trace>
  <inkml:trace contextRef="#ctx0" brushRef="#br0" timeOffset="117330.0077">21890 10971 0,'0'0'0,"-18"0"16,18 18-16,0 0 15,53-1 1,0-17-16,71 0 16,-72 0-16,72 0 15,-71 0-15,53 18 16,-71-18-16,0 0 15,-17 0-15</inkml:trace>
  <inkml:trace contextRef="#ctx0" brushRef="#br0" timeOffset="117524.5256">22472 10918 0,'35'36'15,"-70"-72"-15,88 89 0,-18-17 16,-17-19-16,17 19 0,18-1 15,-35-17-15,-1 34 16,-17-34-16,-35 0 16,17-1-16,-35 1 15,36-18-15,-18 0 16</inkml:trace>
  <inkml:trace contextRef="#ctx0" brushRef="#br0" timeOffset="117724.557">23513 11130 0,'17'18'0,"-34"-36"0,52 36 15,18-18-15,-18 0 16,18 0 0</inkml:trace>
  <inkml:trace contextRef="#ctx0" brushRef="#br0" timeOffset="117870.9475">24095 11130 0,'35'0'16,"-70"0"-16,88 0 0,-36 0 0,36 0 16,-35 0-16,-18-17 15</inkml:trace>
  <inkml:trace contextRef="#ctx0" brushRef="#br0" timeOffset="118019.176">24589 11148 0,'17'0'0,"1"0"16</inkml:trace>
  <inkml:trace contextRef="#ctx0" brushRef="#br0" timeOffset="118153.7079">24941 11113 0,'18'0'16,"-36"0"-16,54 0 0,-19 0 16,1 0-16</inkml:trace>
  <inkml:trace contextRef="#ctx0" brushRef="#br0" timeOffset="118475.5622">25312 11165 0,'-18'18'16,"36"-36"-16,-18 36 0,88 0 15,-17-18-15,70 17 16,-71-17-16,54 0 15,-71 0-15,17-35 16,-52 35-16</inkml:trace>
  <inkml:trace contextRef="#ctx0" brushRef="#br0" timeOffset="118703.6708">25841 11007 0,'0'0'16,"35"17"-16,-17-17 0,17 18 0,0 0 16,54 17-16,-36-17 15,35 17-15,-53-18 16,0 36 0,-35-35-16,-35 35 15,17-35-15,-52 17 16,35-18-16,17 1 15,-17 0-15,17-18 0</inkml:trace>
  <inkml:trace contextRef="#ctx0" brushRef="#br0" timeOffset="126212.4134">26511 10742 0,'0'18'16,"0"17"-1,0 18-15,0 17 0,0 19 16,18-1-16,-18 18 0,35 123 16,-35-141-16,53 71 15,-35-106-15,-1-18 16,19 0-16,-36-17 0,17 0 15,1-54 1</inkml:trace>
  <inkml:trace contextRef="#ctx0" brushRef="#br0" timeOffset="126645.451">26458 10689 0,'36'0'16,"-72"0"-16,89 0 16,0 0-16,0-17 15,18 17-15,17-18 0,0 18 0,106 0 16,-88 0-16,70 0 16,-88 18-16,18 34 15,-70-34-15,17 53 16,-53-18-16,0-1 15,0 54 1,0-53-16,-18 106 16,18-88-16,0 105 15,0-88-15,18 53 16,-1-70-16,1-36 0,-1 18 16,19 0-1,-36-35-15,-36-18 16,1 0-16,-88-18 15,34 0 1,1 18-16,-123-17 16,87 17-16,-52 0 15,105 17-15,18 1 0,18 0 16,17 17-16</inkml:trace>
  <inkml:trace contextRef="#ctx0" brushRef="#br0" timeOffset="127924.4458">17145 14058 0,'18'0'0,"17"-17"16,0 17-16,18-18 15,0 18-15,0-18 0,0 1 16,0-1-16,17-17 16,-34 35-16,-19 0 15</inkml:trace>
  <inkml:trace contextRef="#ctx0" brushRef="#br0" timeOffset="128086.3772">17480 14111 0,'0'0'16,"18"106"-16,-1-53 0,-17 0 15,18 0-15,0 53 0,-18-71 16,0 0-16,0-17 0,0 17 15,17-35-15</inkml:trace>
  <inkml:trace contextRef="#ctx0" brushRef="#br0" timeOffset="128791.4468">17798 13935 0,'0'17'0,"17"54"16,-17-18-16,36 70 15,-36-70 1,17 71-16,1-89 16,-18 53-16,0-70 15,0-1-15,17-17 16,-17-17-16,0-18 16,18-1-1,-18-17-15,0 18 16,18 0-16,-1 17 15,1 18-15,0 18 16,-1-1-16,-17 36 16,18-17-16,-18 17 15,18-36-15,-18 1 16,0 17-16,0-17 16</inkml:trace>
  <inkml:trace contextRef="#ctx0" brushRef="#br0" timeOffset="129124.3316">18080 14411 0,'18'18'16,"-36"-36"-16,53 36 0,0-1 15,1-17-15,-19 0 0,19 0 16,17-35-16,-36 17 15,1-17 1,-18 17-16,0 1 0,-35-18 16,17 35-16,0-18 15,1 0-15,-1 18 0,-17 0 16,17 18 0,18 35-16,0-36 15,18 36 1,-1-17-16,1-19 0,35 1 15,-18 0-15,0-18 16,-17 0-16,0 0 0,-1-18 16,-17 0-1</inkml:trace>
  <inkml:trace contextRef="#ctx0" brushRef="#br0" timeOffset="129363.9688">18380 14482 0,'-36'-18'16,"36"0"-16,0 1 16,18-1-1,0 0-15,-1 1 0,19-1 0,17 0 16,-36 1-16,1 17 15,-1 0 1,1 0 0</inkml:trace>
  <inkml:trace contextRef="#ctx0" brushRef="#br0" timeOffset="129603.5575">18574 14323 0,'35'17'0,"-17"-17"16,-1 0-16,19-17 15,-19 17-15,-17-18 16,18 1-16,0 17 16,-18-36-1,-18 36-15,0 0 16,18-17-16,-17 17 0,-19 17 16,19 1-16,-1 35 15,18-36-15,18 19 16,-1-19-16,19 19 0,-1-19 15,0-17-15,18 0 0,35 0 16,-52 0-16,-19-17 16</inkml:trace>
  <inkml:trace contextRef="#ctx0" brushRef="#br0" timeOffset="130254.1143">20690 14093 0,'-17'18'0,"17"0"15,17 52-15,-17-34 16,36-1-16,-19 0 16,19 0-16,-1-17 0,35 17 15,-34-35-15,34-17 16,-52-19-16,17-16 15,-35 16-15,18 19 16,-18-19-16,-18 1 0,18-18 16,0 35-16,18 18 31,35 36-15,-36-1-16,19 0 0,-1-17 15,36 35-15,-54-18 16,1-17-16,-18-1 0,0 1 15,0 17 1,-35-35-16,-36 18 16,36-18-16,-54-18 15,37 1-15,-19-1 16</inkml:trace>
  <inkml:trace contextRef="#ctx0" brushRef="#br0" timeOffset="130370.4222">20655 13794 0,'0'0'16,"18"17"-16,-1 1 0,19 0 15</inkml:trace>
  <inkml:trace contextRef="#ctx0" brushRef="#br0" timeOffset="130715.9174">22737 14164 0,'17'0'15,"1"0"-15,-1 0 16,1 0-16</inkml:trace>
  <inkml:trace contextRef="#ctx0" brushRef="#br0" timeOffset="130882.9649">23442 14164 0,'18'0'16</inkml:trace>
  <inkml:trace contextRef="#ctx0" brushRef="#br0" timeOffset="131022.5865">23901 14093 0,'0'0'0,"17"0"0,1 0 16,0 0 0</inkml:trace>
  <inkml:trace contextRef="#ctx0" brushRef="#br0" timeOffset="131167.5517">24465 14182 0,'0'0'16,"18"0"0</inkml:trace>
  <inkml:trace contextRef="#ctx0" brushRef="#br0" timeOffset="131287.8697">24836 14199 0,'0'0'16,"17"0"-16,1 0 16,-1 0-1</inkml:trace>
  <inkml:trace contextRef="#ctx0" brushRef="#br0" timeOffset="131399.1657">25188 14217 0,'18'-18'16,"-18"1"-16</inkml:trace>
  <inkml:trace contextRef="#ctx0" brushRef="#br0" timeOffset="131955.2108">27199 12153 0,'0'18'16,"0"17"-16,18 71 15,-1-53-15,-17 17 16,18-17-16,-18 18 0,18 52 16,-1-70-16,1 35 15,0-52 1,-18-19-16,0 1 0,0 0 15,0-36 1</inkml:trace>
  <inkml:trace contextRef="#ctx0" brushRef="#br0" timeOffset="132239.4975">26952 12435 0,'0'-17'0,"0"34"0,0-52 15,18 0-15,0 17 16,17-35 0,-18 18-16,19-18 15,-19 35-15,-17 1 0,18-18 16,-18 52 15,18 1-31,-18-1 0,35 54 16,0-36-16,36 54 15,-18-54-15,35 18 16,-35-36-16,17 1 16,-34-18-16</inkml:trace>
  <inkml:trace contextRef="#ctx0" brushRef="#br0" timeOffset="133907.6252">26811 13458 0,'18'36'31,"52"34"-16,-34-34 1,-1-1-16,18 0 0,-18 18 16,53 0-16,-52-18 15,16 1-15,-52-19 16,18-17-16,-36 0 16</inkml:trace>
  <inkml:trace contextRef="#ctx0" brushRef="#br0" timeOffset="134097.1289">27129 13529 0,'-53'71'16,"35"-36"-16,-17 0 0,17 0 15,-35 36-15,36-36 16,-19 18-1,19-35-15,17-1 0,17-17 16,-17-17-16</inkml:trace>
  <inkml:trace contextRef="#ctx0" brushRef="#br0" timeOffset="134386.4771">27499 13106 0,'0'-18'15,"0"36"-15,0-18 32,-18 17-32,18 19 15,-17-1-15,-1 0 0,0 0 0,18 1 16,0-1-16,0 18 15,0-35-15,18-1 16,0 1-16,-1-1 0,1 1 16,0-18-16,17 0 0,-17 0 15,17-18-15,-17 1 16</inkml:trace>
  <inkml:trace contextRef="#ctx0" brushRef="#br0" timeOffset="134546.9008">27640 13176 0,'18'0'0,"-36"0"0,53-17 15,-17 17-15,35-18 16,-35 18-16,17-18 16</inkml:trace>
  <inkml:trace contextRef="#ctx0" brushRef="#br0" timeOffset="134672.7457">27728 13212 0,'18'-89'16,"-36"178"-16,18-72 0,0 18 0,0 36 15,18-53-15,-18 17 16,0-17-16,0-1 0,0 1 16,0 17-16,0-17 15</inkml:trace>
  <inkml:trace contextRef="#ctx0" brushRef="#br0" timeOffset="134975.0492">27869 13317 0,'0'18'16,"18"-18"-16,-18 18 16,35-1-1,-17 1-15,35 0 16,-35-1-16,-1-17 15,1 0 1,-36 0-16,18-17 16</inkml:trace>
  <inkml:trace contextRef="#ctx0" brushRef="#br0" timeOffset="135242.2601">27975 13317 0,'18'0'47,"-18"18"-32,-18 0-15,1-1 16,-1 1-16,0 0 15,1-1-15,17 1 16</inkml:trace>
  <inkml:trace contextRef="#ctx0" brushRef="#br0" timeOffset="135547.0511">28046 13106 0,'0'17'16,"17"1"-1,19 0-15,-1-18 16,36 17-1,-36 1-15,0 0 0,0-18 16,-17 17-16,0 18 0,-1 1 16,-17-19-16,-17 1 15,-1 0-15,0-1 0,-34 19 16,34-36-16,-17 35 16,17-35-16,-17 17 15</inkml:trace>
  <inkml:trace contextRef="#ctx0" brushRef="#br0" timeOffset="136299.8092">26793 14376 0,'18'70'0,"-36"-140"0,36 176 15,-18-54-15,0-16 16,0-19-16,0 1 0,0-53 31,35-18-15,-17 18-16,0-1 16,17-17-16,-17 36 15,-1 17-15,1 17 16,-18 1-16,18 0 0,-18 52 15,0-52-15,17-1 16,-17 1 0,18 0-16,-1-18 0,1-18 15,0 0 1,-1-34-16,1 34 16,0 0-16,-1 1 15,1 17 1,-18 17-16,18 1 15,-1-18-15,-17 18 16,18-18-16,-1 0 16,1 0-1,0 0-15,-1 0 16,-17 17 0,18 1-16,-18-1 15,18 1-15,-18 0 16,17-18-16,1 0 0,17-18 15,0 18-15,-17-18 16,0 1-16,-1-1 0,1-35 16,-18 36-16,-18-1 15,1 0-15,-1 18 16,-17 0-16,17 0 0,-35 0 16,36 18-16,-1-18 15</inkml:trace>
  <inkml:trace contextRef="#ctx0" brushRef="#br0" timeOffset="136515.3802">27587 14376 0,'0'0'16,"0"53"-16,0-18 0,0-17 16,18 52-1,-18-52-15,35 17 0,0-35 16,1 0-16,-19 0 15,1-18 1,0 1-16,-18-1 0,0 0 0,0-17 16,0 0-16,-18 17 15,0 1-15,18-1 16</inkml:trace>
  <inkml:trace contextRef="#ctx0" brushRef="#br0" timeOffset="136665.4068">27940 14499 0,'0'0'0,"0"18"0,0 17 15,0-17-15,18-1 16,-18 1-16,17 0 16,1-18-16,0-18 15</inkml:trace>
  <inkml:trace contextRef="#ctx0" brushRef="#br0" timeOffset="136788.2215">27975 14288 0,'0'0'15,"0"-18"-15,0 36 16,0-1 0,0 1-1</inkml:trace>
  <inkml:trace contextRef="#ctx0" brushRef="#br0" timeOffset="136910.9775">28063 14429 0,'0'17'15</inkml:trace>
  <inkml:trace contextRef="#ctx0" brushRef="#br0" timeOffset="137394.2625">28152 14517 0,'17'0'16,"-34"0"-16,52 17 0,-17-17 15,17 0-15,0 0 16,-17 0-16,-1 0 15,19 0-15,-19-17 0,1 17 16,0-35-16,-18 17 16,-18-17-16,0 17 15,-35 0 1,36 18-16,-18 0 0,17 0 0,0 18 16,1-18-1,34 35-15,1 1 16,0-19-16,-1 1 0,1 17 15,52 0-15,-52-17 16,17 17 0,-17-35-16,0 18 0,-1-18 15,1 0 1,-18-18-16</inkml:trace>
  <inkml:trace contextRef="#ctx0" brushRef="#br0" timeOffset="142260.5439">26952 9772 0,'0'0'16,"-35"53"-16,35 0 0,0 88 15,0-71-15,0 19 0,0-19 16,18 1-16,-18-1 0,17 36 15,1-53-15,-18 0 16,0-35 0,0-1-16,-18-34 31</inkml:trace>
  <inkml:trace contextRef="#ctx0" brushRef="#br0" timeOffset="142668.1226">26652 10037 0,'18'-18'62,"0"0"-62,-18 1 16,17-19-16,1 19 15,0-36-15,-1 35 16,1-35 0,-1 36-16,19-19 15,-36 19-15,17-1 16,1 18-16,0 0 15,-1 18 1,1-18-16,35 35 16,-18 0-16,18 1 15,-18-1-15,36 18 16,-53-36-16,17 36 16,-18-35-16,-17 0 15</inkml:trace>
  <inkml:trace contextRef="#ctx0" brushRef="#br0" timeOffset="145483.1969">26723 8943 0,'0'-18'15,"0"36"-15,0-53 0,-18 17 16,18 36 0,0-1-1,0 71 1,0-35-16,36 18 15,-19-36-15,18 1 0,18-19 16,53-34 0,-35-54-1,-36-17 1,-17 17-16,-18 18 16,0 0-1,-18 36-15,18 34 16,0 72-1,0-37-15,35 54 16,-17-35-16,-18 35 16,18-53-16,-18 0 15,-18-18-15,18 0 0,-18-17 16,-17 17-16,17-17 0,-52-1 16,52-17-16,-17 0 15,17-17-15,-17 17 16,-18-36-16,18 36 15,0-35-15,17 17 16,18 1-16,-18-1 16,18 1-16</inkml:trace>
  <inkml:trace contextRef="#ctx0" brushRef="#br0" timeOffset="146080.9652">26705 8467 0,'18'-18'62,"0"-17"-62,-1-1 16,18-52-16,-17 53 15,0 0-15,-1-18 0,1 18 16,0-36-16,-18 53 16,17 36-1,-17 17 1,36 53-16,-1-35 16,-17-17-16,70 52 15,-53-53-15,53 18 16,-70-35-16,17 35 15,-53-36-15</inkml:trace>
  <inkml:trace contextRef="#ctx0" brushRef="#br0" timeOffset="154367.7299">18644 15734 0,'0'0'0,"0"-18"16,18 18 0,0-17-16,17 34 15,-17 1-15,-1 35 0,18 0 16,-17 17-16,0 71 16,-18-70-16,0 0 15,0-19-15,0-16 0,0-1 16,-18-17-16,18-36 15,0 0-15,-18-17 0,18 0 16,0-36-16,0 18 16,0-17-16,18 17 0,0-88 15,-1 70-15,19-52 16,-1 87-16,-17 36 16,-1 0-16,18 53 15,-35-17-15,18 69 16,-18-52-16,0 0 15,0-17-15,18-1 0,-1-18 16,1-17-16,0 0 16,-1 0-16,1-35 15,17 18-15,-17-19 0,17-17 16,18-17-16,-18 35 16,18 17-16,-35 18 15,17 0-15,0 70 16,-17-17-16,0 36 15,-1-37-15,1 1 16,17 36-16,1-54 16,16 0-16,-16-17 15</inkml:trace>
  <inkml:trace contextRef="#ctx0" brushRef="#br0" timeOffset="154845.5431">19861 16051 0,'-53'18'0,"106"-36"0,-158 71 16,87-35-16,0 35 15,18-35-15,18 17 16,35 0 0,-36-35-16,19 18 0,34-18 15,-34-18-15,-1 0 16,-17 1-16,-18-1 15,0-35-15,-18 36 16,0-19 0,1 19-16,17 34 31,0 19-31,17-19 0,1 1 16,17 35-16,0-36 15,1 1 1,-19-18-16,-17-18 31,0 1-31,-17-18 16,-1 17-16,18 0 15,0 1-15,0-1 0,35 18 16,-17 0 0,17 18-1,-17-18-15,0 17 0,17 1 16,-35 0-16,0-1 15,0 1 1</inkml:trace>
  <inkml:trace contextRef="#ctx0" brushRef="#br0" timeOffset="155241.0943">20373 16087 0,'0'35'16,"18"-35"-16,-1 35 0,1-35 16,-1 18-16,19-18 15,-19 0-15,1 0 16,0 0-16,-1-18 16,-17 1-16,0-1 15,0 0-15,0 36 16,18-18-1,-18 35-15,18 1 0,-1-1 16,1 18-16,17 70 16,-17-52-16,17 35 15,-35-54-15,0 19 16,0-36-16,-53 18 16,36-35-16,-54-18 15,36 0-15,-36-35 16,36-1-16,-36-17 15,54 18-15,-19-35 16,19 52-16,17-17 16,17 17-16,-17 0 0</inkml:trace>
  <inkml:trace contextRef="#ctx0" brushRef="#br0" timeOffset="155595.2184">21096 16157 0,'18'0'16,"17"0"-1,0 0-15,18 18 16,35-18-16,1 0 15,-72 0-15,19 0 16,-1-18-16</inkml:trace>
  <inkml:trace contextRef="#ctx0" brushRef="#br0" timeOffset="155984.9241">21890 15928 0,'18'0'0,"34"0"16,37-18-1,-36 18-15,-1-17 16,1-1-16,-17 18 0,-1-18 0,-17 18 16,-1 0-16</inkml:trace>
  <inkml:trace contextRef="#ctx0" brushRef="#br0" timeOffset="156368.9457">22119 15752 0,'-17'52'16,"34"-104"-16,-34 140 0,17-53 16,0 0-16,17 18 15,-17-18-15,18 1 0,17 34 16,0-52-16,1 17 16,-19-17-16,19-18 15,-19 0-15,1-18 16,-18 1-16,17-1 15,1 0-15,0 18 16,-18 18-16,35 0 16,0-1-16,18 19 15,-17-19 1,34-17-16,-35 0 16,1 0-16,-36-17 15,-36-19 1,19 19-16,-19-1 0,1 0 15,18 1-15,-19-1 16,1 18-16,17-18 0,18 36 16,18-18-1</inkml:trace>
  <inkml:trace contextRef="#ctx0" brushRef="#br0" timeOffset="156524.8611">22895 16122 0,'0'0'16,"53"-18"-16,0 1 0,-18 17 15,18-18-15,-17 0 0,-1 18 16,-17 0-16,-1-17 0</inkml:trace>
  <inkml:trace contextRef="#ctx0" brushRef="#br0" timeOffset="157060.06">23636 15963 0,'-18'0'15,"1"0"-15,-1 0 16,1 18 0,17-1-16,0 36 15,0-17-15,35 17 16,0-36-16,36 19 15,-36-36-15,53 0 16,-53-18-16,1-17 16,-36 17-1,0-35-15,-18 35 16,-35-35-16,18 36 16,-18-1-1,35 18-15,1 0 0</inkml:trace>
  <inkml:trace contextRef="#ctx0" brushRef="#br0" timeOffset="157354.2958">24165 16157 0,'0'53'0,"0"-106"0,-17 141 15,17-70-15,17-36 31,19-34-15,-19 16 0,18-34-16,-17 52 15,35-35-15,-53 35 16,18 18-16,-1 18 16,-17 0-1,18 17-15,-18-17 0,0-1 16,0 19-16,0-1 15,18-17-15,-18 17 16,17-18-16,1-17 16</inkml:trace>
  <inkml:trace contextRef="#ctx0" brushRef="#br0" timeOffset="157660.1089">24606 16193 0,'53'0'16,"-106"0"-16,141-18 0,-70 0 0,70-17 16,-52 17-16,-19 1 15,1-1-15,-1-35 16,-17 35-16,-35-17 16,0 18-16,-36-1 15,18 18-15,18 0 0,0 18 16,-18 34-1,53-16-15,0 34 16,35-34-16,53 34 16,-17-52-16,52 17 15,-52-35-15,53 0 16,-89-18-16,18 1 16,-53-1-16</inkml:trace>
  <inkml:trace contextRef="#ctx0" brushRef="#br0" timeOffset="175488.4356">31221 10707 0,'0'17'15,"0"1"-15,0 17 0,0 18 16,0 18-16,17-18 0,19 88 16,-19-53-16,1 53 15,0-70-15,-1 52 16,-17-70-16,0 0 15,0-35-15,0 17 16,0-17-16,0-36 16,0 0-1</inkml:trace>
  <inkml:trace contextRef="#ctx0" brushRef="#br0" timeOffset="176211.7251">31150 10724 0,'0'0'16,"18"0"-1,17-17 1,0 17-16,18-18 15,0 18-15,0-17 0,18 17 0,105-18 16,-88 0 0,18 18-16,71-17 15,-89 17-15,-18 17 0,-17-17 16,0 18-16,18-18 16,-36 18-16,0-1 15,-17 1-15,-18-1 0,18 1 16,-18 0-1,-18 35-15,18-18 16,0 18-16,18 0 16,-18-18-16,0 18 0,0 0 15,35 53-15,-18-53 16,19 70 0,-19-70-16,1 0 15,0 17-15,-1-17 0,1-17 0,0 52 16,-1-53-16,-17 36 15,-17-54-15,-36 19 16,17-36 0,-52 17-16,35 1 15,-105-18-15,69 0 16,1-18-16,-124-35 16,107 36-16,-89-36 15,105 35-15,1 1 16,53 17-16,35 17 15,53 18 1</inkml:trace>
  <inkml:trace contextRef="#ctx0" brushRef="#br0" timeOffset="176823.714">32015 12118 0,'17'-18'16,"-17"1"-16,18 17 15,-18 17-15,18 19 16,-18-1-16,0 18 0,0 106 15,0-54-15,0 107 16,-18-89-16,0 89 16,18-106-1,0 0-15,0 0 0,18 52 16,-18-87-16,0 35 16,0-71-16,0 0 15,0-52 1,-18-19-1</inkml:trace>
  <inkml:trace contextRef="#ctx0" brushRef="#br0" timeOffset="177207.146">31873 12418 0,'0'0'0,"18"0"16,0-18-1,-18-17-15,35 17 16,-17-17-16,-1 0 0,36-36 15,-35 18-15,35-35 16,-36 53-16,1-1 16,-18 19-16,18 17 15,-18 70 1,17-34-16,36 52 16,-35-35-16,52 17 15,-34-52 1,34 17-16,-52-17 15,0-18-15</inkml:trace>
  <inkml:trace contextRef="#ctx0" brushRef="#br0" timeOffset="178297.0972">30233 15857 0,'0'-17'15,"-18"-19"-15,1 19 16,-1-1 0,1 18-1,-19 71-15,19-36 16,17 0-16,-18 71 16,18-71-16,35 36 15,1-53-15,-1 17 16,0-35-16,0 18 0,18-18 15,18-36-15,-54 19 16,19-36 0,-36 17-16,0 19 0,-18-19 15,-17 1-15,-18 0 16,18 17-16,-18 18 16,35 0-16,36 0 15</inkml:trace>
  <inkml:trace contextRef="#ctx0" brushRef="#br0" timeOffset="178586.8981">30568 16069 0,'-35'53'16,"70"-106"-16,-70 124 15,35-54-15,18-34 16,17-19-1,-18 19-15,36-54 16,-35 18-16,17 0 16,-17 18-16,0 35 15,-1-18-15,19 36 16,-36 0-16,17 35 16,-17-18-16,18 35 15,-18-34-15,17-1 16,-17-17-16,0-1 15,18 1-15</inkml:trace>
  <inkml:trace contextRef="#ctx0" brushRef="#br0" timeOffset="178865.4259">30956 16034 0,'18'0'0,"-36"0"0,71 0 15,0 0-15,-18-18 16,18 0 0,-35 1-16,0-1 0,-18 1 15,-18-1-15,0 0 16,1 18-16,-19 0 0,-34 18 16,52 0-16,-17 17 15,35-18-15,18 36 16,-1-35-1,54 17-15,-18-35 16,35 18-16,-35-18 16,0 0-16</inkml:trace>
  <inkml:trace contextRef="#ctx0" brushRef="#br0" timeOffset="179160.1416">31538 15963 0,'0'0'16,"53"0"-16,-17-17 0,34 17 16,-17-18-16,53 18 15,-71 0-15,36-18 16,-54 18-16,1 18 16,-36-18-16</inkml:trace>
  <inkml:trace contextRef="#ctx0" brushRef="#br0" timeOffset="179509.4401">32262 15857 0,'0'0'16,"17"0"-16,1 0 0,35 0 15,-18 0-15,36 0 16,-36 0-16,0 0 16,0 0-16,18 0 15,-53-17-15,18-1 16</inkml:trace>
  <inkml:trace contextRef="#ctx0" brushRef="#br0" timeOffset="179916.0198">32420 15610 0,'0'0'16,"18"0"-16,0 18 15,-18 0-15,0 17 0,0 53 16,0-17-16,-18-18 16,18 0-16,0-1 0,0 1 15,0-17-15,0-1 0,18-17 16,17-1-16,-18 1 15,19-36 1,-19 1-16,19 17 16,-19-18-16,19 0 0,-36 1 15,17 17-15,1-18 0,0 36 16,-18-1-16,17-17 16,1 36-1,17-19-15,18 1 16,-18-18-16,-17 0 0,52 0 15,-52-18-15,0-17 16,-18 17-16,-18-17 16,0 17-16,-52-17 15,52 17-15,-35 18 16,36 0 0,-1 18-16</inkml:trace>
  <inkml:trace contextRef="#ctx0" brushRef="#br0" timeOffset="180349.1663">33126 16051 0,'17'0'15,"19"0"1,-19 0-16,19 0 16,-19 0-16,19 0 15,-19 0-15,1 0 16,0-17-16,-1 17 16,18 0-1,1 0-15,-19 0 16,19 0-16,-19 0 15,1 0-15,-36 17 32</inkml:trace>
  <inkml:trace contextRef="#ctx0" brushRef="#br0" timeOffset="180805.1798">30798 16828 0,'0'0'0,"-36"17"16,19 1-16,-1 35 16,18-18-16,18 36 15,-1-36-15,54 18 16,-36-36-16,18-17 15,-18 18-15,18-18 16,18-18-16,-36 1 16,-17-36-16,-18 18 15,-36-36 1,19 36-16,-19 17 0,-16-35 16,34 36-16,-17-1 15,17 18-15</inkml:trace>
  <inkml:trace contextRef="#ctx0" brushRef="#br0" timeOffset="181071.927">31327 17039 0,'0'35'16,"0"-70"-16,0 88 15,0-71 1,17-17-1,-17 0-15,18 17 16,0-17-16,35-53 16,-18 53-16,-18 17 15,19 18-15,-19 0 0,1 0 16,0 18-16,-18 34 16,0-16-16,17-1 15,-17-17-15,0 17 0,0 0 16,0-17-16</inkml:trace>
  <inkml:trace contextRef="#ctx0" brushRef="#br0" timeOffset="181402.8052">31750 17022 0,'0'0'16,"53"-18"-16,0 18 15,-18 0-15,36-35 16,-36 35-16,0-36 16,-17 36-16,-36-35 15,1 35-15,-1-18 16,-17 18-16,-1-17 0,-52 17 16,53 17-16,0 1 15,17 0-15,0-1 0,36 54 16,0-53-16,52 34 15,-35-34-15,71 17 16,-53-35-16,-17 18 16,16-18-16,19-18 15,-53 18-15,-1-17 16,-34-1-16,-1 0 16</inkml:trace>
  <inkml:trace contextRef="#ctx0" brushRef="#br0" timeOffset="182652.6438">31873 14076 0,'0'-18'16,"18"36"-1,17 17-15,1-17 16,52 52-16,-35-34 15,17 17-15,36-1 16,-71-16-16,18-1 16,18 0-16,-53-17 15,-18 0-15,0-1 0,-18-17 16,-35 0 0</inkml:trace>
  <inkml:trace contextRef="#ctx0" brushRef="#br0" timeOffset="182841.4636">32332 14076 0,'0'0'16,"-35"-18"-16,17 36 0,-35 17 16,36 0-16,-54 54 15,36-36-15,-18 35 16,35-53-16,1 0 15,17-17-15,0 17 16,-18-35-16</inkml:trace>
  <inkml:trace contextRef="#ctx0" brushRef="#br0" timeOffset="183575.174">31838 9737 0,'18'-71'0,"-36"142"0,36-177 16,-18 88-16,-18 53 31,1 36-31,17 0 16,0-1-16,-18 1 15,18 17-15,0 0 0,0-17 16,18-18-16,-1 17 0,18 18 16,-17-52-16,17 17 15,-35-36-15,18-17 16,-18-17-1</inkml:trace>
  <inkml:trace contextRef="#ctx0" brushRef="#br0" timeOffset="183857.928">31538 9984 0,'0'-36'16,"0"72"-16,36-89 0,17-18 15,-36 36-15,54-53 16,-54 52-16,1-17 16,0-17-1,-18 52 1,0 1-16,17 17 16,-17 17-16,36 19 15,-1-1-15,0 18 0,18-18 16,35 53-1,-35-52-15,0-1 0,35 0 16,-52-35-16,16 18 16</inkml:trace>
  <inkml:trace contextRef="#ctx0" brushRef="#br0" timeOffset="184925.9341">31521 8290 0,'0'-17'16,"-18"17"0,18 17-1,18 1-15,-18 0 16,0 52-16,0-17 16,17-18-16,1 1 15,0-1-15,-1-17 0,19-1 16,-19 1-16,18-18 0,18 0 15,-17-18-15,17-35 16,-36 18-16,1 0 16,-18-1-16,0 19 0,17-19 15,-17 19-15,-17-1 16,17 71 0,-18-18-16,18 71 15,0-35-15,18-18 16,-18 17-16,17 54 15,1-71-15,-18 0 0,18 17 16,-18-52-16,-18 17 16,0-17-16,-52-18 15,17-18 1,-35-17-16,53 35 16,-1-18-16,1 0 0,0 18 15,-1-17-15,1 17 16</inkml:trace>
  <inkml:trace contextRef="#ctx0" brushRef="#br0" timeOffset="209773.104">19597 17022 0,'-18'0'15,"36"17"64,-1-17-64,19 18 1,-19-18-16,19 0 15,17 17-15,-18-17 0,35 18 16,1-18-16,105 18 16,-52-18-16,140 17 15,-105-17-15,18 0 0,-1 0 16,230 0-16,-177 0 16,194 0-1,-193 0-15,-36 18 0,17-18 16,160 0-16,-213 0 15,142 18-15,-159-18 16,-17 17-16,-1-17 0,-17 18 16,71 0-16,-107-18 15,18 0 1,-70 0-16,0-18 16,-18 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0:24:50.98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3651 12524 0,'-70'-18'0,"34"0"16,1 36-16,-53 35 15,53 17-15,-1 1 0,19 17 16,17 0-16,0 1 0,53 87 15,-18-105-15,88 52 16,-52-88-16,88-17 16,-71-36-1,71-52-15,-71 34 16,18-87-16,-89 52 16,1-52-16,-36 52 15,-70-34 1,35 52-16,-70 17 15,70 19-15,-18 34 16,18 1-16,18 0 0,17 17 16</inkml:trace>
  <inkml:trace contextRef="#ctx0" brushRef="#br0" timeOffset="293.6044">4480 13370 0,'0'0'16,"-17"36"-16,-1-1 0,0-18 0,1-17 15,-1-17-15,18-18 16,0-36 0,0 18-16,18-53 0,17 71 15,-17 0-15,-1-1 16,1 36-16,17 18 15,-17 0-15,-1 52 16,1-34-16,-18 52 16,0-53-16,18 36 15,-18-54-15,35 18 16,-17-35-16</inkml:trace>
  <inkml:trace contextRef="#ctx0" brushRef="#br0" timeOffset="588.8894">4798 13300 0,'0'17'0,"0"-34"0,0 52 16,17-17 0,1-18-16,35-18 15,-18 0-15,1-35 16,-36 36-16,17-18 15,-17 17-15,-35-35 0,17 35 16,1 1-16,-1-1 16,-17 18-16,-1 53 15,19-35-15,17 70 16,17-53-16,-17 0 16,36 1-16,-1-19 0,0 19 0,1-19 15,52-17-15,-53 0 16,0-17-16</inkml:trace>
  <inkml:trace contextRef="#ctx0" brushRef="#br0" timeOffset="760.9971">5309 13212 0,'0'0'0,"18"0"16,17 0-16,1 0 15,16-18-15,-16 18 16,-19-18-16,1 18 16</inkml:trace>
  <inkml:trace contextRef="#ctx0" brushRef="#br0" timeOffset="1133.4865">5944 13088 0,'-35'18'16,"70"-36"-16,-70 53 15,70-35 1,1 0-16,17 0 0,-18-17 15,18 17-15,17-36 16,-17 19 0,-35-1-16</inkml:trace>
  <inkml:trace contextRef="#ctx0" brushRef="#br0" timeOffset="1511.2381">6050 12912 0,'0'106'0,"0"-212"16,0 247-16,18-18 15,-18-70-15,35 35 16,-17-52-16,-1-19 0,19 1 16,17-18-16,-36-18 15,1 1-15,-1-19 16,-17 19-16,0-19 15,0 19 1,0 34-16,0 1 16,36 17-16,-19-17 15,19 0-15,-1-1 0,35 1 16,-17-18-16,0 0 16,-53-18-1,18 1-15,-36-1 16,-35-17-1,18 17-15,-35-17 16,52 35-16,0-18 0,1 18 16</inkml:trace>
  <inkml:trace contextRef="#ctx0" brushRef="#br0" timeOffset="1668.6348">6862 13194 0,'0'0'0,"17"18"0,18-18 16,1 0-16,34 0 15,-34 0 1,-1-18-16,-18 18 0</inkml:trace>
  <inkml:trace contextRef="#ctx0" brushRef="#br0" timeOffset="2112.7421">7408 13141 0,'18'71'0,"-36"-142"0,36 177 16,0-36-16,-18-52 15,0 0-15,0-1 16,0-34-1,0-36 1,17 17-16,1-34 16,0 35-16,-1-1 15,-17 1-15,18 0 16,-1 52-16,-17 36 16,0-17-16,0-1 15,0 35-15,18-34 16,0-19-16,-1-17 15,-17-35 1,18 17 0,0-17-16,-1 18 0,19-36 15,-19 35-15,36 0 16,-35 18-16,17 18 16,-17 0-16,-1 17 15,-17 0-15,18 0 16,-18-17-16,18 0 15,-1 17-15,1-35 0,-18 18 16</inkml:trace>
  <inkml:trace contextRef="#ctx0" brushRef="#br0" timeOffset="2456.156">8184 13035 0,'-35'18'15,"70"-36"-15,-105 53 0,35 1 16,17-1-16,18 36 16,0-54-1,18 18-15,-1-17 0,36 0 16,-35-18-16,-1 0 16,1 0-16,0-18 0,-1 0 15,1 1-15,-18-18 16,-18 17-16,18-17 15,0 17-15,-17 0 16,-1-17-16,18 53 31,0-1-31,0 1 0,18 17 16,-1 18 0,1-18-16,17 1 15,-35-19-15,18 1 16,-18 0-16</inkml:trace>
  <inkml:trace contextRef="#ctx0" brushRef="#br0" timeOffset="2796.5599">8343 13247 0,'0'-18'31,"18"1"-15,-18-1-16,0 0 16,35-17-16,-17 17 15,-1 1-15,19 17 0,-19-18 16,19 18-16,-19 18 15,-17 35 1,0-18-16,0 35 16,0-52-16,-17 17 15,17-17-15,0 0 16,17-18-16</inkml:trace>
  <inkml:trace contextRef="#ctx0" brushRef="#br0" timeOffset="3330.8081">8714 13212 0,'0'0'15,"17"35"-15,-17-18 0,0 1 16,18 0-16,-18-1 0,18 1 16,-1 0-16,18-18 15,1 0-15,17-18 16,-18 0-16,0-35 16,-17 18-16,-1 18 0,1-36 15,-18 35-15,-18 0 16,18 1-16,-17 17 15,-1 0 1,18 17-16,0 54 16,18-18-16,17 35 15,-17-35-15,-1 17 16,19-17-16,-19 18 16,19-18-16,17 0 0,-1 35 15,-16-53-15,-36-17 16,0 0-16,0-1 0,-71 1 15,36-18-15,-71 0 16,53-18-16,18-17 16,0 17-16,-1-52 15,36 17-15,71-18 16,-36 36-16,71-36 16,-53 36-16,53 0 15,-53 17-15,-18 1 16</inkml:trace>
  <inkml:trace contextRef="#ctx0" brushRef="#br0" timeOffset="4976.716">2593 3792 0,'18'36'15,"17"-1"-15,-18 35 0,36 72 16,-35-37-16,17-16 15,-35-1-15,18 0 16,17 18-16,-17-71 0,0 0 16,-18-52-1,-18-71 1,18 17-16,0 18 16,0-17-16,-18-1 15,18 0-15,0-17 0,0-35 16,0 87-16,0 1 15,0 53 1,18 70-16,0-35 16,-1 70-16,1-70 15,17 18 1,0-53-16,-17-18 0,0 0 16,17-36-1,-35 1-15,18-18 0,-18-35 16,17 17-16,1-17 15,-18 53-15,0 0 16,17 52-16,-17 18 16,18 18-16,0 18 15,-1 0-15,1 17 0,17 0 16,-17-18-16,17 1 0,0-18 16,1 0-16,34 0 15,-34-36-15,-19-17 16,1-17-16,17-1 0,-17-70 15</inkml:trace>
  <inkml:trace contextRef="#ctx0" brushRef="#br0" timeOffset="5260.2286">3510 4304 0,'0'53'16,"0"-106"-16,0 159 0,35-18 15,1-35-15,-19-18 0,54 0 16,-36-35-16,18-17 15,-18-1 1,-35-17-16,18-36 16,-18 36-16,-35-36 15,17 36-15,0-18 16,1 18-16,-1 17 16,18 36-16,18 35 15,-1-18 1,19 53-16,-1-17 15,-17-36-15,-1 0 16,1-17-16,17 17 16,-17-35-16</inkml:trace>
  <inkml:trace contextRef="#ctx0" brushRef="#br0" timeOffset="5721.9569">4075 4233 0,'-36'0'16,"72"0"-16,-89 0 0,0 18 15,17 17-15,19 18 16,17-35-1,17 17-15,19 18 16,-1-35-16,53 35 16,-52-53-16,-1 17 15,0-17-15,0 0 0,-17 18 16,-36-18 0,-52 0-16,35 0 15,-36 17 1,53-17-16,-17 0 0</inkml:trace>
  <inkml:trace contextRef="#ctx0" brushRef="#br0" timeOffset="5866.3413">4357 4374 0,'0'53'0,"0"-106"0,0 142 16,0-36-1,0-18-15,17-18 16,1 1-16</inkml:trace>
  <inkml:trace contextRef="#ctx0" brushRef="#br0" timeOffset="5993.6799">4286 4163 0,'18'17'16</inkml:trace>
  <inkml:trace contextRef="#ctx0" brushRef="#br0" timeOffset="6204.8207">4639 4286 0,'-18'36'15,"1"-19"1,-19 54-16,36-36 16,18 53-16,0-53 15,17-17-15,0 0 0,18-1 16,-17-17-16,-1 0 16,18-17-16,-36 17 0,19-18 15,-36 0-15</inkml:trace>
  <inkml:trace contextRef="#ctx0" brushRef="#br0" timeOffset="6817.7414">6297 4128 0,'0'-18'16,"0"36"-16,-18-36 0,1 0 0,-18 36 15,17 17 1,-17 36-16,17-18 16,0 35-16,18-53 15,36 0-15,-1-17 16,18-18-1,-18-35-15,18-18 16,-18 18-16,1-36 16,-19 36-16,-17-1 15,0 19-15,0-1 0,0 53 16,0 1 0,0 34-16,0 18 0,18 18 15,-1 18-15,1-18 0,35 105 16,-35-123-16,17 54 15,-35-90-15,0 1 16,-18-35-16,1 0 0,-36-1 16,17-34-1,-69-36-15,69 17 16,-52-69-16,53 34 16,-18-70-16,35 53 15</inkml:trace>
  <inkml:trace contextRef="#ctx0" brushRef="#br0" timeOffset="7401.0187">6632 4445 0,'36'18'0,"-1"-18"16,-18 0-16,54-36 15,-36 19-15,1-1 0,-1-35 16,-18 18-16,-17 17 16,0-17-16,-17 17 15,-18-17-15,-1 35 16,-34 0-16,34 18 16,1 17-16,18 0 15,17 36-15,17-36 16,54 18-1,-36-35-15,53 17 16,-53-35-16,54 0 16,-72 0-16,19-18 15,-19 18-15,-17-17 16,0-1-16,0 36 31,18 17-31,-18-17 16,17 17-16,1-18 15,0-17-15,-18-17 32,-18-18-17,0-1-15,18 19 0,-17-36 16,17 17-16,35-16 16,-17 34-16,17 0 15,0 1-15,18-1 16,-35 36-16,17-1 15,-17 1-15,-1 0 16,-17 34-16,0-16 16,0-1-16,0-17 0,0 35 15</inkml:trace>
  <inkml:trace contextRef="#ctx0" brushRef="#br0" timeOffset="8107.4317">7461 4445 0,'0'0'0,"18"0"15,0-18-15,17 18 0,-18-17 0,1-1 16,0 0-1,-1 1-15,-17-18 0,0-1 16,-17 19-16,-19-1 16,19 18-16,-36 0 15,35 35-15,1 18 16,17-18-16,35 36 16,-17-53-16,52 17 15,-35-35-15,36 0 16,-53-18-16,-1-17 15,-17 17-15,18-17 16,-18 17 0,0 1-16,0-1 15,17 18 1,36 0 0,18 0-16,-53 0 15,52 0 1,-52 0-16,-1 18 15,1-18-15,-18 17 16,-18-17-16,1 36 16,-1-36-16,18 35 15,0-17-15,18-18 16,-1 0 0,19 0-16,-19 0 15,19 0-15,-36-18 16,17 0-16,1 1 15,-18-19 1,0 19-16,0-1 16,-18-17-16,18-18 15,-17 35 1,17 36 0,17-18-1,-17 18-15,18-18 0,17 17 16,-17-17-16,17 0 15,-17 0-15</inkml:trace>
  <inkml:trace contextRef="#ctx0" brushRef="#br0" timeOffset="8252.8192">8202 4216 0,'18'-18'16,"-1"18"-16,36 0 15,-35 0-15,35 0 16,-36 0-16,19-18 15,-19 1-15,-17-1 0,0 1 16,0-1-16,0 0 16</inkml:trace>
  <inkml:trace contextRef="#ctx0" brushRef="#br0" timeOffset="8412.8737">8378 3863 0,'0'0'15,"0"123"-15,0-52 0,0 0 16,0 52-16,18-70 16,0 17-1,-18-34-15,17-19 16,1-17-16</inkml:trace>
  <inkml:trace contextRef="#ctx0" brushRef="#br0" timeOffset="8564.1991">8590 4286 0,'18'53'15,"-36"-106"-15,36 124 0,-18-54 16,17 19 0,1-36-16</inkml:trace>
  <inkml:trace contextRef="#ctx0" brushRef="#br0" timeOffset="8690.7308">8661 4057 0,'0'18'16,"0"-1"-1</inkml:trace>
  <inkml:trace contextRef="#ctx0" brushRef="#br0" timeOffset="8918.9873">8802 4339 0,'17'35'0,"-34"-70"0,52 88 16,-35-35-16,18-18 15,17 17-15,-17-34 16,-1-19-16,1 1 15,-18-18-15,0 36 16,-35-36 0,17 17-16,0 19 0,-17 17 15,17 0 1,18 35-16</inkml:trace>
  <inkml:trace contextRef="#ctx0" brushRef="#br0" timeOffset="9180.6832">9049 4392 0,'0'18'15,"0"-36"-15,17 18 32,-17-35-17,18 17-15,0-35 16,-1 36-16,19-1 15,-19 18-15,1 0 16,0 18 0,-1 52-16,-17-35 15,0 1-15,18 34 16,-18-17 0,0-35-16,-18-1 0</inkml:trace>
  <inkml:trace contextRef="#ctx0" brushRef="#br0" timeOffset="14986.7245">4163 5944 0,'0'18'16,"17"-18"0,1 18-1,53-18-15,-18 0 16,17 0-16,-17 0 0,0 0 16,70 0-16,-87-18 15,52 18-15,-53 0 16,0 0-1,-17-18-15</inkml:trace>
  <inkml:trace contextRef="#ctx0" brushRef="#br0" timeOffset="15244.6034">4604 5768 0,'17'18'31,"54"-1"-31,-36-17 16,18 18-16,35 17 16,-35 0-16,-17-17 15,-1 17-15,0-17 0,-17 0 16,-1 17-16,-17 0 16,-17-17-16,-1-1 15,-17 1-15,0 0 0,-1-1 16,-17 1-16,36-18 15,-36 35-15,18-35 16</inkml:trace>
  <inkml:trace contextRef="#ctx0" brushRef="#br0" timeOffset="16570.7801">5574 5821 0,'0'-18'0,"0"1"15,0-1-15,0 0 31,-18 18-15,18 36-16,0-19 16,-17 71-16,34-35 15,1 36 1,0-54-16,-1-18 0,1 19 16,35-1-16,-18-35 15,-17 0-15,35 0 16,-18-35-1,-35-1-15,17 19 0,-17-18 16,0-18-16,0 35 16,0 0-16,0-17 15,0 53 1,36 35 0,-1 0-16,18 52 0,-35-34 15,35 52 1,-36-52-16,18 52 15,-35-70-15,0-17 16,0-1-16,-17 0 0,-18 18 16,-36-35-1,-17-18-15,-18-18 16,18-17 0,52 0-16,-16-18 15,52 17-15</inkml:trace>
  <inkml:trace contextRef="#ctx0" brushRef="#br0" timeOffset="17233.6294">6297 5521 0,'-18'18'31,"-17"-1"-15,18 1-16,-54 17 15,53-17-15,-17-1 16,17 1-16,1 0 16,-1 17-16,18-17 15,0 17-15,18-17 16,-1-1-16,19 1 0,-19-1 16,19 1-1,-1-18-15,0 18 0,0-18 0,-17 17 16,0 1-16,-1 0 15</inkml:trace>
  <inkml:trace contextRef="#ctx0" brushRef="#br0" timeOffset="17538.4383">6526 5592 0,'0'17'31,"0"18"-31,0-17 16,0 17-16,0-17 16,0 35-16,18-18 15,-18-17-15,18-1 16</inkml:trace>
  <inkml:trace contextRef="#ctx0" brushRef="#br0" timeOffset="17867.3136">6632 5521 0,'18'18'31,"0"-1"-16,-1 1-15,36 17 16,-18-17-16,1-1 16,-1-17-16,0 18 0,18 0 15,-35-1-15,-1 1 16,-17 0-16,0-1 16,-17 1-16,-19 17 15,19-17-15,-18-1 16,17 1-1,-17 0-15,17-1 16,0 1-16</inkml:trace>
  <inkml:trace contextRef="#ctx0" brushRef="#br0" timeOffset="18651.2703">7303 5838 0,'-18'-17'15,"0"17"1,18 53-16,0-36 16,0 72-16,0-54 15,53 18 1,-35-36-16,52 1 16,-34-18-16,34-18 15,-52 1-15,35-36 16,-53 18-16,0-36 15,0 53-15,0-35 16,-18 53 0,18 36-16,18-1 15,-1 89-15,19-72 16,-1 72 0,0-71-16,-17 0 0,-1-18 15,1 18-15,-18-35 0,0 17 0,-35-18 16,0 1-1,-1-18-15,-52-18 16,35 1-16,-35-18 16,53-1-16,-1 19 0,1-19 15,18 1-15</inkml:trace>
  <inkml:trace contextRef="#ctx0" brushRef="#br0" timeOffset="18996.6891">7885 5398 0,'-18'0'16,"0"17"0,-17-17-16,0 53 15,17-35-15,0 17 0,-17 0 16,35 1 0,0-19-16,0 18 0,18 18 15,17-35-15,0 0 16,1-1-16,-19-17 0,19 18 15,34-18-15,-35 0 0,1 0 16</inkml:trace>
  <inkml:trace contextRef="#ctx0" brushRef="#br0" timeOffset="19268.4111">8008 5486 0,'18'0'0,"-1"0"16,19 17-16,-1 1 16,0 0-1,-17-1-15,-18 19 16,0-19-16,0 1 16,0-1-16,-18 1 0,1 0 15,-1-1-15,18 1 16,0 0-16,35-18 15,-17 0-15,17 17 16,-17-17 0,17-17-16</inkml:trace>
  <inkml:trace contextRef="#ctx0" brushRef="#br0" timeOffset="19580.7426">8255 5450 0,'0'0'16,"18"18"0,35 0-16,-18-18 15,0 0-15,18 17 16,-18-17-16,18 18 15,-35-18-15,0 18 16,-18-1-16,0 19 16,-36-19-16,1 18 15,17-17-15,-17 17 16,17-17-16,1 0 16,17-1-16,17 1 15</inkml:trace>
  <inkml:trace contextRef="#ctx0" brushRef="#br0" timeOffset="19847.4507">8731 5980 0,'18'0'16,"0"0"-16,-1 0 15,1 0-15,-1 0 16,19-18-16,-19 18 15</inkml:trace>
  <inkml:trace contextRef="#ctx0" brushRef="#br0" timeOffset="19974.7523">9049 5944 0,'17'0'15,"1"0"1,0 0-16</inkml:trace>
  <inkml:trace contextRef="#ctx0" brushRef="#br0" timeOffset="20084.9012">9260 5927 0,'0'17'0,"18"-17"0,0 0 31</inkml:trace>
  <inkml:trace contextRef="#ctx0" brushRef="#br0" timeOffset="20331.2041">9666 5891 0,'35'0'16,"-35"18"-16,18-18 16,-18 18-1,0-1 1,-18 1-16,-52 17 16,35 1-16,-36-1 15,53-18-15,-17 1 16</inkml:trace>
  <inkml:trace contextRef="#ctx0" brushRef="#br0" timeOffset="21494.139">9631 5733 0,'0'-18'0,"-18"18"16,18-18-16,0 1 15,-17 17 1,17 17 15,-18 19-15,0-19-16,18 1 15,0 17-15,0 0 0,18 36 16,0-36-16,17 1 16,0-19-16,18 19 15,-35-36-15,17 0 16,-17 0-16,-1 0 15,1 0-15,0-18 0,-18 0 16,17-52 0,-17 17-16,0 0 15,-17 18 1,17 52 0,17 36-1,1-18-15,35 89 16,-18-54-16,0 1 0,36 52 15,-54-70 1,19 0-16,-19 0 0,1-18 16,-18 18-16,0-35 15,-53 17-15,18-35 16,0 0-16,-18-17 0,0 17 16,17-36-16,-16 19 0,16-1 15,-34-17 1,17-18-16,35 35 15,18-35-15,0 18 16,18 0-16</inkml:trace>
  <inkml:trace contextRef="#ctx0" brushRef="#br0" timeOffset="21826.4431">10231 5256 0,'0'-17'0,"-18"34"16,-17 1-1,17 0-15,0 17 16,-17-17-16,17-1 0,-17 36 15,18-35-15,-1 35 16,18-36-16,18 19 16,-1-19-16,1 19 0,35-1 15,35 0 1,-35 0 0,-18-35-16,0 18 15,-17-18-15,0 0 0</inkml:trace>
  <inkml:trace contextRef="#ctx0" brushRef="#br0" timeOffset="22061.1775">10372 5292 0,'0'0'16,"17"0"-16,1 0 15,17 0-15,1 0 0,-1 0 16,0 0-16,53-18 16,-52 18-1,-19 0 1,-52 0-16,0 0 16,-1 0-16</inkml:trace>
  <inkml:trace contextRef="#ctx0" brushRef="#br0" timeOffset="22238.5534">10566 5309 0,'0'36'0,"0"-72"0,17 89 15,-17 0 1,0-18-16,0 1 0,0-1 0,0 0 16,0 1-16,0-1 0,0 18 15,18-36 1,0 1-16,-18 0 15,17-18-15</inkml:trace>
  <inkml:trace contextRef="#ctx0" brushRef="#br0" timeOffset="22822.1445">10830 5556 0,'0'18'16,"0"0"-1,18-1 1,-18 1-16,18-1 0,-1-17 15,1 18 1,-1-18 0,1-18-16,-18 1 15,0-1 1,18 18-16,-18 18 16,17 17-1,1 0-15,0 36 16,-1-53-16,1 34 15,-18-34-15,0 17 16,-18-35-16,1 18 16,-19-18-16,19 0 15,-1-18-15,-17 1 16,0-1-16,17 0 16,0-17-16,18 18 15,0-1-15</inkml:trace>
  <inkml:trace contextRef="#ctx0" brushRef="#br0" timeOffset="23177.8319">11007 5256 0,'17'0'16,"1"18"0,17 0-16,-17-1 0,17 1 15,36 35 1,-36-35-16,0-1 0,36 36 16,-54-35-16,1-1 15,0-17-15,-1 18 0,-17 0 16,0-1-1,-17 1-15,17 0 16,-18-18-16,-17 35 16,17-35-16,-17 35 15,17-17-15,1 17 16,17-17-16,-18 17 16</inkml:trace>
  <inkml:trace contextRef="#ctx0" brushRef="#br0" timeOffset="24340.5331">3122 5909 0,'-35'0'15,"17"-18"-15,1 1 16,-1 17 0,18 17-1,35 19 1,-17-1-16,35 36 15,-18-54-15,36 36 16,-36-35-16,53 17 16,-53-17-1,36-1-15,-53 1 16,17 0-16,-35-1 31,-18-17-31,1 0 16,-1 0-1</inkml:trace>
  <inkml:trace contextRef="#ctx0" brushRef="#br0" timeOffset="24551.5096">3440 5891 0,'0'0'0,"-18"0"15,18 18 1,-18 0-16,1 17 0,-19 18 16,1-18-16,0 18 0,0 0 15,-36 53-15,36-53 16,-18 35-16,18-53 16</inkml:trace>
  <inkml:trace contextRef="#ctx0" brushRef="#br0" timeOffset="30848.2685">4886 15258 0,'0'17'15,"0"-34"-15,0 52 0,53 18 16,-18-18-16,53 53 16,-35-35-1,0-17-15,0-1 0,35 35 16,-35-52-16,-17 17 0,34 1 16,-52-36-1,17 17-15,-17-17 16,-18-35-16</inkml:trace>
  <inkml:trace contextRef="#ctx0" brushRef="#br0" timeOffset="31008.9326">5398 15328 0,'-71'53'15,"142"-106"-15,-230 194 16,106-88-16,-35 35 15,35-35-15,17 0 16,1-17-16,18-1 0,17-18 16,0 1-16</inkml:trace>
  <inkml:trace contextRef="#ctx0" brushRef="#br0" timeOffset="31460.4567">6015 15399 0,'0'17'16,"0"-34"-16,18 34 0,34 1 15,-16-18 1,17 0-16,-18 0 0,0 0 16,36 0-16,-36 18 15,-17-18-15</inkml:trace>
  <inkml:trace contextRef="#ctx0" brushRef="#br0" timeOffset="31592.7023">6103 15575 0,'18'18'16,"17"-1"-16,-17-17 16,35 0-1,-18 0-15,18 0 0,35-17 16,-53 17-16,-17 0 0</inkml:trace>
  <inkml:trace contextRef="#ctx0" brushRef="#br0" timeOffset="32242.9307">7056 15399 0,'-36'0'15,"72"0"-15,-89 0 16,35 0-16,-17 17 16,17 1-16,0 17 0,18 1 0,0 17 15,0 35-15,18-53 16,53 18-16,-18-35 15,52-1-15,-52-17 16,36-35 0,-54 0-16,18-18 15,-53 17-15,-18-16 16,0 34-16,-52-17 16,35 17-16,-36 0 15,36 18-15,17 0 0,0 0 16,36 0-1,35-17 1</inkml:trace>
  <inkml:trace contextRef="#ctx0" brushRef="#br0" timeOffset="32469.0329">7355 15011 0,'0'0'15,"-17"-18"-15,-1 18 0,1 35 16,-1 71 0,18-18-16,-18 1 15,-52 140-15,34-106 16,-34 124-16,52-159 16,-35 71-16,36-106 15,-1 18 1,18-54-16,0 1 15</inkml:trace>
  <inkml:trace contextRef="#ctx0" brushRef="#br0" timeOffset="38906.0061">3334 10954 0,'0'-18'16,"0"0"-16,-18 18 31,36 18-15,-18 17-16,70 54 16,-34-54-16,-1 18 0,53 17 15,-35-34-15,35-1 16,-53-17-16,36-1 15,-36-17 1,-17 18-16,0-18 16,-36 0-16,0 0 15,-17 0 1</inkml:trace>
  <inkml:trace contextRef="#ctx0" brushRef="#br0" timeOffset="39122.0801">3704 10971 0,'-35'0'16,"70"0"-16,-88 0 0,36 18 0,-1 17 16,-35 18-16,18 0 15,17-18-15,-17 18 0,17-17 16,-35 34-16,36-35 15,-19 1 1,36-19-16,-17-17 16</inkml:trace>
  <inkml:trace contextRef="#ctx0" brushRef="#br0" timeOffset="39684.5755">3351 9966 0,'0'-18'16,"0"36"-1,0 35 1,0 0-16,0 70 15,0-52-15,0 52 16,-17-70-16,17 35 16,0-52-16,0-19 15,17 19 1,1-19-16,0-52 16</inkml:trace>
  <inkml:trace contextRef="#ctx0" brushRef="#br0" timeOffset="39978.6679">3140 10089 0,'17'-17'15,"-17"-1"1,18 1-16,0-19 0,17-17 15,-17 36 1,-1-1-16,1-17 16,-1 35-1,-17 17 1,18 1-16,0 35 16,-1-18-16,19 18 15,-19-35-15,-17-1 16,36 1-16,-36 0 15,17-18-15</inkml:trace>
  <inkml:trace contextRef="#ctx0" brushRef="#br0" timeOffset="40628.8713">2752 8625 0,'0'18'32,"0"35"-17,0-18-15,0 18 0,35 88 16,-35-70-16,18 123 16,-18-106-16,0-17 15,0-1-15,17-17 0,1 35 16,-18-52-1,18-19-15,-1 18 16,1-52-16,-18-1 16</inkml:trace>
  <inkml:trace contextRef="#ctx0" brushRef="#br0" timeOffset="41190.2074">2752 8819 0,'0'0'0,"17"0"31,54 0-31,-36 18 16,18-18-16,88 0 16,-70 0-16,87 0 15,-69-18-15,52 18 16,-71 0-16,71 0 16,-70 0-16,17 0 15,-70 18-15,-1 17 16,-17-17-16,-17 53 15,17-36-15,-35 53 16,17-53-16,0 18 16,18 0-16,-17 0 15,17 0-15,0 0 0,0-18 16,17 18-16,-17 0 0,0-18 16,18 36-16,-18-54 15,0 19 1,-18-19-16,-17 1 15,0 0-15,-71-18 16,35 0-16,1 0 16,-1-18-16,1 18 0,-89 0 15,88-18-15,-70 18 16,88 0-16,18 0 16,0 0-16,17-17 0</inkml:trace>
  <inkml:trace contextRef="#ctx0" brushRef="#br0" timeOffset="41802.4284">3228 8220 0,'0'35'31,"0"36"-15,0-19-16,0 1 0,0 0 15,-18 36 1,18-37-16,0 1 16,0-17-16,0-19 15,0 1-15,18-18 0,0-18 16,-18 1 0</inkml:trace>
  <inkml:trace contextRef="#ctx0" brushRef="#br0" timeOffset="42103.6122">2963 8361 0,'18'0'15,"17"-35"-15,-17 17 16,17 0-16,0-35 15,1 18-15,-19 17 16,19-34-16,-36 34 16,17 18-16,1 0 15,0 53 1,-1-18 0,1 36-16,-1-36 15,19 0-15,-19 0 16,19-17-16,-19 0 15</inkml:trace>
  <inkml:trace contextRef="#ctx0" brushRef="#br0" timeOffset="44594.8443">2822 7391 0,'0'-18'15,"-17"18"1,17 18 0,0 35-1,0 0-15,0 35 16,17-53-16,19 36 15,-19-54-15,36 18 16,-18-35-16,18-17 16,-17-18-16,-19-18 15,1 17-15,-18-34 16,0 35-16,-35-18 16,35 35-16,-18 18 15,0 35 1,36 36-1,-18-18-15,53 70 16,-36-70-16,1 53 16,0-53-16,-18 35 15,0-70-15,-36 35 16,19-53-16,-18 17 16,-1-34-16,1-19 15,17 1-15,-35-35 16,53 17-1</inkml:trace>
  <inkml:trace contextRef="#ctx0" brushRef="#br0" timeOffset="44966.8122">2716 7161 0,'0'0'0,"-17"0"16,34-17-16,-17-1 15,18 0-15,0-17 0,17-18 16,-17 18-1,17-36-15,-17 36 16,-1 18-16,-17-1 16,0 36-1,18 34-15,-1 1 16,1-17-16,17 34 16,1 1-1,-36-54-15,17 1 0,19 17 16,-19-35-16</inkml:trace>
  <inkml:trace contextRef="#ctx0" brushRef="#br0" timeOffset="45400.9666">3246 7003 0,'0'0'16,"0"-18"-16,0 36 31,0 17-15,0-17-16,0 17 0,-18-18 15,18 1-15,0 17 16,18-17-16,-18 0 16,17-1-16,1 1 15,-1 0 1,19-18-16,-19 17 15,1-17 1,-18 18-16,18-18 16</inkml:trace>
  <inkml:trace contextRef="#ctx0" brushRef="#br0" timeOffset="46007.6508">3387 6879 0,'-18'0'79,"18"18"-79,-18-18 15,-17 35 1,0-17-16,0 35 15,-1-36-15,19 1 0,-1 0 16,0-1-16,18 1 16,0-1-16,18 36 15,35-17 1,-18-19-16,18 1 16,-18-18-16,1 18 0,-1-1 15,-17-17-15,-1 18 16,-17 0-1,-17-18 1,-1 0-16</inkml:trace>
  <inkml:trace contextRef="#ctx0" brushRef="#br0" timeOffset="46252.1968">3545 7020 0,'18'0'15,"-18"36"1,0-19 0,0 1-16,0-1 0,0 1 15,18 17-15,-18-17 0,0 0 16,0-1-16,17 1 15,1-18 1,0 0-16,-18-18 16</inkml:trace>
  <inkml:trace contextRef="#ctx0" brushRef="#br0" timeOffset="46547.1152">3669 6862 0,'-18'0'16,"36"0"0,0 35-1,17-18-15,-18 1 0,54 0 16,-36-1-16,1 1 16,-1 0-16,0-1 0,0 1 15,-17-18-15,0 18 16,-18-1-16,0 1 0,-18-1 15,0 1 1,1 0-16,-1-1 0,0 1 0,-34 17 16,34-35-16,-35 36 15,53-19-15,-35 1 16</inkml:trace>
  <inkml:trace contextRef="#ctx0" brushRef="#br0" timeOffset="47231.434">3969 9296 0,'-18'0'15,"36"0"-15,-18 0 16,70 17 0,-17-17-16,88 0 15,-70 0 1,88 0-16,-89 0 16,1 18-16,-18-18 0,17 0 15,-34 18-15,-19-18 16,-34 0-1,-1 0 1</inkml:trace>
  <inkml:trace contextRef="#ctx0" brushRef="#br0" timeOffset="47461.0466">4551 9119 0,'0'0'15,"17"0"-15,1 0 0,0 18 16,17 0-16,0-1 0,1 1 15,-1 0-15,0-1 0,36 18 16,-54-17-16,1 17 16,-18-17-16,-35 17 15,-1-17 1,-16 35-16,16-36 16,-17 19-16,18-19 15,17-17-15,1 18 0</inkml:trace>
  <inkml:trace contextRef="#ctx0" brushRef="#br0" timeOffset="48103.888">5115 8784 0,'0'71'16,"36"-1"-16,-19 18 15,36 89-15,-35-89 16,17 53 0,-17-70-16,-1-18 0,1-18 15,0 35-15,-1-70 16,1 18-16,-18-36 0,18 1 15,-18-1-15</inkml:trace>
  <inkml:trace contextRef="#ctx0" brushRef="#br0" timeOffset="48486.2667">5133 8925 0,'0'0'16,"18"0"-16,17-17 15,18 17-15,0-18 16,88 18-16,-53 0 16,88 0-1,-87 0-15,-1 0 0,71 18 16,-89-18-16,18 35 16,-52 0-16,-1 53 15,-35-35-15,-35 88 16,17-70-16,0 0 15,1-1-15,17-17 0,-18 18 16,0-36-16,18 18 16,0-18-16,-17-17 0,17-1 15,-18 1-15,0-18 16,-34-18-16,16 1 16,-52-19-16,35 19 15,-70-19 1,70 19-16,-71-36 15,89 35-15,-36-52 16</inkml:trace>
  <inkml:trace contextRef="#ctx0" brushRef="#br0" timeOffset="48803.8921">5468 8255 0,'0'0'16,"0"71"-16,0-19 15,0 54-15,0-53 16,0-17-16,35 34 16,-35-35-16,18-17 15,-18 0-15,0-1 0,18 1 16,-36-36 0</inkml:trace>
  <inkml:trace contextRef="#ctx0" brushRef="#br0" timeOffset="49060.0718">5274 8308 0,'0'-18'16,"0"36"-16,18-53 0,17-1 16,-17 19-16,17-1 15,-17 0 1,-1 18-16,1 0 15,-1 0-15,1 36 16,0-1-16,17 36 16,-17-19-16,17 37 15,-17-54-15,34 0 16,-34-17 0,35 0-16</inkml:trace>
  <inkml:trace contextRef="#ctx0" brushRef="#br0" timeOffset="49916.3213">5009 7567 0,'0'0'16,"0"-35"-16,0 17 0,0 1 15,0 34 17,0 36-32,0-18 15,0 54-15,18-54 16,0 18 0,-1-36-16,19 1 15,17-18-15,-36-18 16,18-35-16,-17 18 15,-18-35-15,0 52 16,0-17-16,0 17 0,0 0 16,0 36-1,0 17-15,18 36 16,-1-36-16,1 36 16,-18-18-16,18 17 15,-18-52-15,0 17 16,-18-17-16,0-1 15,1-17-15,-1 18 16,-17-18-16,-18-18 16,35 1-16,1-1 0,-1 18 15,0-17-15,18-1 0,0 0 16</inkml:trace>
  <inkml:trace contextRef="#ctx0" brushRef="#br0" timeOffset="50683.6167">4974 7197 0,'0'17'15,"18"-34"32,17-1-47,-35 0 16,35-35-16,-17 36 16,-18-1-16,0 1 15,18 17-15,-1 17 31,1 18-15,0-35-16,-1 36 16,1-19-16,-1 19 15,1-36-15,-18 17 0,0 1 16,0 0 0</inkml:trace>
  <inkml:trace contextRef="#ctx0" brushRef="#br0" timeOffset="51179.2276">5521 7020 0,'0'0'0,"0"18"156,-18 0-140,-17-1-1,17 1-15,-17-1 16,18 1-16,-1 0 16,0-18-16,18 17 0,-17 1 15,17 0-15,17-1 16,1 1-16,0 0 15,17 17-15,-18-17 16,36-1-16,-35 1 16,0 17-1,-1-35-15,-17 35 16,0-17-16</inkml:trace>
  <inkml:trace contextRef="#ctx0" brushRef="#br0" timeOffset="51501.5613">5609 7144 0,'18'0'0,"-18"-18"16,17 18-16,19 0 15,-1 0-15,-17 18 0,-1-1 16,19 19-16,-36-19 15,17 19 1,-17-19-16,-17 1 16,17 0-16,-36 17 15,19-18-15,17 1 16,0 0 0,35-18-1,-17 0-15,-1 0 16,1 0-16,-1 0 15,1 0-15,0 0 0,-1 0 16,1-18-16</inkml:trace>
  <inkml:trace contextRef="#ctx0" brushRef="#br0" timeOffset="51829.852">5874 7038 0,'17'0'32,"19"0"-17,-19 0-15,54 18 16,-53-18-16,17 17 16,0 1-16,18 17 15,-35-17-15,-1 17 16,1-17-16,-18-1 15,18 1-15,-36-18 16,0 18 0,1-18-1,-19 17-15,19 1 0,-19 17 16,19 0-16,-18 1 16,17-1-16,18-17 15,0-1-15,0 1 0</inkml:trace>
  <inkml:trace contextRef="#ctx0" brushRef="#br0" timeOffset="52637.8323">6297 9296 0,'35'17'16,"18"-17"-16,-17 18 15,69-18-15,-34-18 16,52 18-16,-70 0 16,71-17-16,-89 17 15,36-18 1,-54 18-16,-34 0 16,-36 0-1,35-18-15,-17 1 16,0 17-16,-1-18 0,1 18 15,17-17-15,1 17 16,34 0 0,54 0-16,-18 0 15,53 0-15,-71 17 16,35 18 0,-34 1-16,-36-1 0,0-17 15,-36 35 1,1-36-16,-18 18 15,18-17-15,0 0 16,17-1-16,0-17 16,18 18-16</inkml:trace>
  <inkml:trace contextRef="#ctx0" brushRef="#br0" timeOffset="53141.332">7444 9049 0,'0'35'16,"0"-17"-16,0 70 16,17-35-1,1 70-15,0-52 16,-1-18-16,-17 0 0,18 0 15,17-1-15,-17-34 16,17 0-16,-17-36 16,-1-35-1</inkml:trace>
  <inkml:trace contextRef="#ctx0" brushRef="#br0" timeOffset="53532.4757">7497 9031 0,'0'0'0,"35"-35"0,0 35 16,0 0-16,89-18 15,-54 18-15,107 18 16,-107-18-16,1 17 0,-1 1 16,36 17-1,-53 1-15,0 34 16,-53-34-16,18 69 15,-18-52-15,0 0 16,0-18-16,0 18 0,0-17 0,0 17 16,17-1-1,-17-34-15,0 17 16,0-17-16,-35-36 16,-35 1-1,17 17-15,0-18 0,-88-17 16,0 17-1,52 18-15,19 0 16,-36 0-16,53 0 16,35 0-16,1 0 15,34 0-15,1-17 0</inkml:trace>
  <inkml:trace contextRef="#ctx0" brushRef="#br0" timeOffset="53798.8641">7867 8414 0,'0'0'16,"18"70"-16,-18-17 0,17 88 15,-17-70-15,18 35 16,-18-53-16,18 0 16,-1-18-1,-17-18-15,0-34 16,0-1 0</inkml:trace>
  <inkml:trace contextRef="#ctx0" brushRef="#br0" timeOffset="54037.4385">7673 8520 0,'18'-18'15,"-36"36"-15,53-54 0,-17 19 16,52-19-16,-34 1 16,17 0-16,-18 17 15,0 1-15,-17 17 16,-1 17-1,1 71-15,0-52 16,-18 17-16,35 17 16,-17-35-16,-1-17 0,1 17 15,17-17 1,-17-18-16</inkml:trace>
  <inkml:trace contextRef="#ctx0" brushRef="#br0" timeOffset="54715.7807">7532 7532 0,'-18'0'16,"36"0"-16,-53 17 15,35 19 1,0-1-16,0 0 0,35 36 15,-35-36-15,53 0 16,-36-35-16,1 0 16,17 0-16,-17-17 0,17-1 15,-17 0-15,-1-17 0,1 18 16,0-54 0,-18 53-16,0 1 0,0-1 15,-18 71 1,36 0-1,-1 35 1,1-17-16,-18-36 16,0 36-16,0-54 15,0 1-15,0-1 16,0 1-16,-18-18 0,1 0 16,-1 0-16,0-18 0,-17-17 15,18 0 1,-1 0-16,18-1 0</inkml:trace>
  <inkml:trace contextRef="#ctx0" brushRef="#br0" timeOffset="55038.4681">7497 7285 0,'0'0'16,"17"-18"-16,1 1 16,-1-1-1,1 0-15,17-17 16,-17 0-16,0-1 16,-18 19-16,17-1 0,-17-17 15,18 17-15,-18 36 31,18 35-31,-1-18 16,1 18-16,-1-18 16,19 18-16,-36-35 15,35 17 1,-17-17-16</inkml:trace>
  <inkml:trace contextRef="#ctx0" brushRef="#br0" timeOffset="55326.4291">8096 7108 0,'-35'18'16,"17"0"-16,18-1 0,-17 1 15,-1 0-15,0 35 16,1-18-16,-1 0 15,18-17-15,0 17 16,0-17-16,35-1 16,-17 1-1,35-18-15,-18 18 16,1-18-16,-19 0 16,1 17-16,-18 1 15</inkml:trace>
  <inkml:trace contextRef="#ctx0" brushRef="#br0" timeOffset="55717.1631">8237 7179 0,'0'-18'0,"0"1"15,36 17-15,-1 0 16,-17 0-16,-1 17 16,1 1-16,-18 0 15,0-1 1,0 1-16,-18-18 16,18 18-16,-17-18 15,17 17-15,17 1 16,1 0-1,-1-1-15,19 1 16,-36-1-16,17 1 16,-17 0-16,-17-18 15,-1 0-15,0 0 0,1 0 16,-1 0-16,1 0 16,-1 0-16,0 0 0,18-18 15,18 0 1,17 1-16</inkml:trace>
  <inkml:trace contextRef="#ctx0" brushRef="#br0" timeOffset="56001.2593">8502 7073 0,'-18'-17'16,"36"34"-16,-18-34 15,18 17-15,52 17 16,-35 1-16,54 17 16,-72-17-16,36 35 15,-35-36-15,-18 36 16,0-35-16,-35 35 16,17-53-16,-35 17 15,35-17-15,-35 0 16,36 0-16,-1 18 15,1-18-15,-1 0 16,18 18-16</inkml:trace>
  <inkml:trace contextRef="#ctx0" brushRef="#br0" timeOffset="56563.7554">8837 9331 0,'18'0'16,"-18"-18"-16,17 18 15,1-17-15,0 17 16,17 0-16,-17-18 16,-1 18-16,1 0 0</inkml:trace>
  <inkml:trace contextRef="#ctx0" brushRef="#br0" timeOffset="56690.5964">9155 9331 0,'17'0'15,"-34"0"-15,52 0 0,0-18 16,-17 18-16,-1-17 16,19 17-16,-36-18 15</inkml:trace>
  <inkml:trace contextRef="#ctx0" brushRef="#br0" timeOffset="56811.4132">9419 9296 0,'0'0'16,"18"0"-16,-1 0 15,19 0-15,-19-18 16,19 18-16,-19 0 16,19-18-16</inkml:trace>
  <inkml:trace contextRef="#ctx0" brushRef="#br0" timeOffset="57791.7697">8537 9296 0,'18'0'16,"-18"-18"-16,18 18 31,-1 0 1,18 18-17,-17-18-15,35 0 16,-18 0-16,18-18 0,-18 18 15,36 0 1,-53 0-16,17 0 16,-35 18-16,-18-18 15,18 17-15,-17-17 0,-1 0 16,0 0-16</inkml:trace>
  <inkml:trace contextRef="#ctx0" brushRef="#br0" timeOffset="58075.4282">8784 9119 0,'0'0'16,"-17"0"-16,17 18 31,35 17-15,0-17-16,36 35 15,-36-36-15,0 1 0,18 17 16,-35-35-1,-1 36-15,-17-19 16,-35 1 0,-18 0-16,36-18 15,-19 17-15,19-17 16,-1 0-16,18 18 16,35-1-1,1 1-15,-1-18 16</inkml:trace>
  <inkml:trace contextRef="#ctx0" brushRef="#br0" timeOffset="58341.6549">10001 9349 0,'0'17'0,"18"-17"15,17 18-15,0-18 16,54 0 0,-36 0-16,-18 0 0,18 0 15,-36-18-15,1 18 16,-18-17-16</inkml:trace>
  <inkml:trace contextRef="#ctx0" brushRef="#br0" timeOffset="58553.4676">10283 9190 0,'0'0'15,"36"18"-15,-19 17 0,36 0 16,-17-17-16,17 17 15,-36-17-15,1-1 16,-1-17-16,-17 18 16,-35 0-16,18-1 15,-36 1-15,35-1 16,-35 19-16,35-19 16</inkml:trace>
  <inkml:trace contextRef="#ctx0" brushRef="#br0" timeOffset="58832.8474">10636 9190 0,'18'141'16,"-36"-282"-16,54 353 0,-1-54 15,-18-105-15,1 71 16,0-89-16,17 36 16,-35-54-1,0-34 1</inkml:trace>
  <inkml:trace contextRef="#ctx0" brushRef="#br0" timeOffset="59239.9308">10619 9084 0,'0'0'15,"17"18"-15,19 17 0,52 0 16,-35-35-1,88 18-15,-53-18 16,106-18-16,-106 1 16,71-1-16,-106 18 15,17 18-15,-52 17 16,0 35 0,-18-17-16,-18 71 15,0-54-15,1 54 16,17-71-16,0 0 15,0 0-15,17 0 0,-17-18 16,0 18-16,-17-36 16,-36-17-1,-18-35 1,-17 17-16,35 18 16,-35-17-16,35 17 15,0 0-15,-17-18 16,34 1-16,-17-1 15,36 18-15,-1-35 16</inkml:trace>
  <inkml:trace contextRef="#ctx0" brushRef="#br0" timeOffset="59488.0891">11007 8484 0,'0'124'16,"0"-248"-16,17 318 0,-17-88 16,0-53-16,0 18 15,0-36-15,0-17 16,0-1-16,0-34 31</inkml:trace>
  <inkml:trace contextRef="#ctx0" brushRef="#br0" timeOffset="59727.5498">10760 8625 0,'0'0'16,"0"-17"-16,0-1 0,35-17 15,36-36-15,-36 54 16,-18-19-16,36 1 16,-17 35-16,17-18 15,-18 36-15,18 17 16,-18-17-16,0 0 16,-17 17-16,0-17 0,17 35 15,-17-36-15,-1 18 16,-17-17-16</inkml:trace>
  <inkml:trace contextRef="#ctx0" brushRef="#br0" timeOffset="60388.7052">10866 7602 0,'0'53'16,"-18"-17"-16,36 52 15,-1-71-15,1 19 0,17-1 16,0-35-16,18 0 16,-35 0-16,35-53 15,-35 35-15,-1-17 16,-17 0-16,0 17 15,0-35-15,0 36 16,0-1 0,0 36-16,0 17 0,0 0 15,18 0-15,17 54 16,-35-54-16,18 36 16,-18-36-16,0 0 15,-18 0-15,-17-35 16,0 18-1,-1-18-15,1-35 16,17 17-16,-17-35 16,17 18-16,1-18 0</inkml:trace>
  <inkml:trace contextRef="#ctx0" brushRef="#br0" timeOffset="60777.7071">10742 7320 0,'-18'0'15,"1"18"-15,34-18 31,19-35-15,-1 17 0,0-17-16,-17-1 15,17 1-15,-17 17 16,-1-35 0,1 36-16,0 34 31,-1 19-16,-17-1-15,36 18 16,-19-35-16,19-1 0,-19 1 16,19 17-16,-19-35 15,-17 18 1</inkml:trace>
  <inkml:trace contextRef="#ctx0" brushRef="#br0" timeOffset="61105.5789">11553 6967 0,'18'18'15,"-18"0"-15,-18-1 0,1 1 16,-36 35-16,18-18 15,-18 18-15,35-18 16,-17 18 0,35-35-16,0 17 0,0-17 15,53 17 1,-18-17-16,0-18 16,-17 17-16,17 1 0,0 0 15,-17-1-15,17 1 16,-17-18-1</inkml:trace>
  <inkml:trace contextRef="#ctx0" brushRef="#br0" timeOffset="61316.6387">11642 7091 0,'0'-18'15,"17"18"1,19 0-16,-19 0 0,19 0 16,-19 0-16,18 0 15,-17 0-15,0 0 16,-36 0 0,0-17-1</inkml:trace>
  <inkml:trace contextRef="#ctx0" brushRef="#br0" timeOffset="61462.5279">11783 7126 0,'0'0'15,"0"71"-15,17-18 0,-17-18 16,0 0-16,18 0 0,0 18 16,-18-35-1,35 0-15,-17-18 16</inkml:trace>
  <inkml:trace contextRef="#ctx0" brushRef="#br0" timeOffset="62056.4047">12047 7338 0,'-17'0'15,"17"35"1,17-35-16,1 35 16,-18-17-16,35 17 15,-17-35-15,17 0 16,-17 0-16,-1 0 15,-17-17 1,0-1-16,18 0 16,0 36-1,-1 35 1,-17-35-16,18 52 16,-18-35-16,0 1 15,-18-19-15,1 19 16,-1 16-16,0-52 15,1 18-15,-1-18 16,1 0 0,-1-18-16,0-17 15,18 18-15,-17-19 16,17 19-16,0-1 0,0 0 16,0 1-16</inkml:trace>
  <inkml:trace contextRef="#ctx0" brushRef="#br0" timeOffset="62395.1796">12330 6985 0,'17'35'16,"-17"1"-1,53 16-15,-35-16 16,35-1 0,-18-17-16,36 17 15,-36-17-15,0-1 16,-17-17-16,-1 18 16,-17 0-16,-35 17 15,0 0-15,-18 0 16,18-17-16,-36 35 15,53-35-15,-17 17 16,18-35-16,17 35 16</inkml:trace>
  <inkml:trace contextRef="#ctx0" brushRef="#br0" timeOffset="65310.6687">2187 9260 0,'-17'0'15,"34"0"-15,-52 0 0,17 0 0,36 0 31,17 18-31,1-18 16,52 0-16,-53 18 16,53-18-1,-35 17-15,0-17 16,-18 0-16,-17 0 0,0 0 16</inkml:trace>
  <inkml:trace contextRef="#ctx0" brushRef="#br0" timeOffset="65527.6533">2364 9172 0,'35'18'0,"-17"-18"16,17 18-16,0-18 0,36 35 16,-36-35-16,18 35 15,-53 0 1,0 36-16,0-36 15,-53 36-15,18-36 16,-18 18-16,35-35 16,-17-1-16,17 1 0,1-18 15,-1 0-15</inkml:trace>
  <inkml:trace contextRef="#ctx0" brushRef="#br0" timeOffset="66194.1002">1111 9066 0,'-35'-17'16,"17"17"-16,-52 35 15,35-17-15,-18 52 16,17-34-16,1 52 15,35-53-15,18 36 16,-1-36 0,54-18-16,-36-17 15,53-17-15,-52-18 16,17-18-16,-36 17 16,-17 1-16,0-35 15,-17 34 1,-1 19-16,18-1 0,-35 18 15,35 18 1,0 17-16,17 0 0,1 36 16,35 17-1,-18-53-15,0 0 0,18 1 16,-17-1 0,-19-17-16,-17-1 15</inkml:trace>
  <inkml:trace contextRef="#ctx0" brushRef="#br0" timeOffset="66555.5621">1305 8696 0,'-17'18'16,"-1"-1"-16,0 1 15,1 0-15,-1 17 16,0-18-16,18 19 15,-17-19-15,17 19 0,0 17 16,17-36-16,19 36 16,-1-35-16,18-1 15,-35 1-15,34-18 16,-34 18-16</inkml:trace>
  <inkml:trace contextRef="#ctx0" brushRef="#br0" timeOffset="66905.532">1464 8819 0,'-18'0'15,"18"18"1,0 17-16,0-17 16,0 35-1,0-35-15,18-1 16,0 1-16,17-1 0,-17-17 0,-1 0 16,19-17-16,-19-1 15,-17-17-15,18 17 16,-36-17-1,18 0-15,-17 17 0,-19 0 16,-17 1 0,36 17-16,-1 0 0</inkml:trace>
  <inkml:trace contextRef="#ctx0" brushRef="#br0" timeOffset="67231.6517">1623 8678 0,'-18'0'0,"36"0"16,17 36 0,-17-19-16,17 19 15,-17-19-15,17 1 16,-17-1-16,-1-17 15,1 0-15,17 18 16,-17-18-16,-1 0 16,-17 18-16,0-1 15,-17 36 1,-1-35-16,0 0 16,1-1-16,-1 18 15,1-35-15,-1 36 16,0-36-16,18 17 15</inkml:trace>
  <inkml:trace contextRef="#ctx0" brushRef="#br1" timeOffset="80841.7806">3510 7779 0,'-17'0'31,"17"17"110,17-17-126,1 18-15,-1-18 16,-17 18-16,36-18 16,-36 17-1,35-17-15,-17 18 16,-1-18-16,1 35 15,0-35-15,-1 18 16,-17 0-16,18-1 16,-1 1-16,1-1 15,0 1 1,17 0-16,-35-1 16,53 1-16,-35 0 15,-1 17-15,1-17 16,-1-1-16,1 1 15,0 17-15,-1-17 16,1 17-16,0-17 16,-1 17-16,1-17 15,0-1-15,-1 1 0,1 35 16,17 0 0,-17-18-16,17 18 15,-17-18-15,17 36 16,-17-36-16,17 36 15,-17-19-15,17 19 16,-35-18-16,35 35 16,-17-53-16,-1 36 15,1-36 1,0 36-16,-18-36 16,17 53-16,-17-52 15,0 16-15,18 1 16,-18-17-16,18 69 0,-18-69 15,17 70 1,1-71-16,-18 0 16,17 18-16,-17-35 0,18 17 0,0 36 15,-18-54-15,35 54 16,-35-36-16,35 36 16,-17-36-1,0 35-15,-1-52 16,-17 17-16,18-17 15,0 0-15,-18-1 0,17 1 0,1 0 16,-1 17-16,1 0 16,0-17-16,-1-1 15,19 1-15,-19 0 16,1-1-16,0-17 0,-18 18 16,35 0-16,-18-1 15,1 1-15,0-18 16,17 17-1,0-17-15,1 18 16,-19-18-16,36 0 16,-35 0-16,17 0 15,-17 18-15,-1-18 16,1-18-16,0 0 16,-1 1-16,1-1 15,17-35-15,-17 36 16,-1-1-16,1 0 0,0 1 15,-1-1-15,1 18 0,-18-18 16,18 1-16,-1-18 16,19-1-16,-36 1 15,17-18-15,1 18 16,-18 17-16,0-17 0,0 17 16,17-35-16,-17 18 15,0-18-15,18 18 16,0-18-1,-18 35-15,0 1 0,17 17 16,-17-18-16,0 0 16,0 1 31,-17 17-32,17-18-15,-18 18 16,18-18-16</inkml:trace>
  <inkml:trace contextRef="#ctx0" brushRef="#br1" timeOffset="81120.1068">5556 9895 0,'0'-17'15,"0"-1"1,18 18-1,0-35-15,-1 35 16,1-35 0,-18 17-16,17 18 15,1 0-15,0 0 16,-18 18 0,17 17-1,-17 0-15,18 36 16,-18-54-16,18 1 0,-18 17 15,17-17-15</inkml:trace>
  <inkml:trace contextRef="#ctx0" brushRef="#br1" timeOffset="82227.5497">5609 7743 0,'-17'0'16,"17"-17"-16,17 17 31,18-18-15,1 18-16,17 0 15,-18 0-15,53 0 16,-35 0-16,53 18 16,-71-18-16,71 53 15,-71-36 1,53 72-16,-52-36 15,17-1-15,-18 1 0,0 18 16,0-18-16,-17 17 0,53 36 16,-54-35-16,36 35 15,-35-36-15,17-17 16,-17 18-16,-1-18 0,36 88 16,-35-71-16,17 1 15,1-1-15,-1 1 0,0-18 16,53 53-16,-70-53 15,52 52 1,-52-52-16,35 35 16,-35-35-16,-1 0 0,1 18 15,35 35-15,-53-53 16,53 52-16,-36-69 16,19 34-16,-19-34 15,19 16 1,-1-34-16,0 17 15,0-17-15,-17 0 16,0-1-16,17 1 0,0 0 16,-17-1-16,17 1 15,-17-18-15,17 0 16,-17-18-16,-1 18 0,19-35 16,-1 17-16,0 1 15,-17 17-15,17-18 16,-17 18-16,17-18 15,-17 1-15,-1-19 16,-17 19 0,18-36-16,-18 35 15,0-52-15,0 34 16,0-16-16,0 34 16,0 0-1,-18 1-15,1 17 31</inkml:trace>
  <inkml:trace contextRef="#ctx0" brushRef="#br1" timeOffset="82471.1977">7920 9913 0,'0'-35'0,"0"17"15,18 18 1,-1-17-1,1 17-15,-1 0 16,1-18 0,0 18-16,-1 0 15,1 0-15,0 0 16,-1 18-16,-17 17 16,0-18-16,0 1 0,0 0 15,18-1 1,-18-34-16</inkml:trace>
  <inkml:trace contextRef="#ctx0" brushRef="#br1" timeOffset="83633.6684">8061 7832 0,'0'0'0,"0"-18"16,18 0 0,-18 1-16,17 17 15,1-18-15,17 18 16,-17 0-16,17 0 16,0 0-16,36 0 15,-36 0-15,36 18 16,-36-1-16,36 36 15,-18-17-15,17 52 16,-35-18-16,36 36 16,-36-35-16,18 70 15,-18-71-15,18 107 16,-17-89-16,-19 106 16,1-88-16,17 106 15,-35-89-15,18 71 16,-18-71-16,17-17 15,-17 0-15,0 0 16,18 88-16,0-106 16,-1 36-16,1-54 15,0 18-15,-18-52 16,17 17-16,-17-36 16,18 19-1,0-36-15,-1 0 16,1 0-16,-1-18 15,1 18-15,17-18 16,-17 1-16,0 17 16,-1-18-16,1 18 0,-18-18 15,18 1-15,-18-1 16,17-17-16,-17 17 16,18-17-16,-18 17 15,17 1-15,-17-36 16,18 17-16,-18 19 15,0-19-15,18 1 16,-18 18-16,0-19 16,-18 36-16</inkml:trace>
  <inkml:trace contextRef="#ctx0" brushRef="#br1" timeOffset="83840.3248">9313 10125 0,'18'0'0,"-18"-18"15,18 18-15,17 0 0,18 0 16,-18 0-16,0 0 16,-17 0-16,0 0 15,-1 0-15,-17-18 16</inkml:trace>
  <inkml:trace contextRef="#ctx0" brushRef="#br1" timeOffset="85122.9706">9684 7761 0,'-18'0'0,"36"0"31,-1-18-15,1 18-1,0 0-15,-1 0 0,1 0 16,17 0-16,-17 18 16,17 0-16,-17-1 0,35 36 15,-18-17-15,0 17 16,18 17-1,-35-35-15,17 36 16,0-18-16,-17-18 0,0 0 16,-18 18-16,35 35 15,-35-35-15,0 0 0,18 0 16,-1 71 0,-17-71-16,0 17 0,18 1 0,-18-18 15,17 52 1,-17-52-16,36 53 15,-36-53-15,35 53 16,-17-53-16,-1 17 0,19 36 16,-19-35-16,19 52 15,-19-70-15,1 71 16,-1-71 0,1 52-16,-18-52 15,0-17-15,0 17 16,18-18-16,-18 0 0,17 53 15,1-52-15,0 34 16,-18-35-16,17 18 16,-17-17-16,18 17 15,0-36-15,-1 1 16,1-1-16,-1 1 0,1 0 16,17-1-1,-17 1-15,0-18 0,17 0 16,-17 18-1,-1-18-15,1 17 0,17-17 16,0 0 0,1-17-16,-19 17 15,1-18-15,17 0 16,-17 1-16,17-1 16,-17 0-16,-18 1 15,17-18-15,1 17 0,-18 0 0,18-52 16,-18 34-16,17-34 15,-17 35 1,0-1-16,18 19 0,-18-19 16,0 1-16,0 17 0,0-17 15,0 18-15,0-1 16,0 0-16,-18 1 16,18-1-1,-17 0 1,17 1-16,-18 17 31</inkml:trace>
  <inkml:trace contextRef="#ctx0" brushRef="#br1" timeOffset="85459.365">11042 10178 0,'0'0'16,"-18"17"-16,18 1 15,18-18 1,17-18 0,-17 1-16,0-36 15,-1 35-15,1-17 16,-18 17-16,0 1 16,0-1-16,0 0 15,17 18 1,1 0-1,0 0-15,-1 0 16,1 18 0,0 35-1,-1-36-15,1 36 16,-18-17-16,18-19 16,-18 1-16,17-18 15</inkml:trace>
  <inkml:trace contextRef="#ctx0" brushRef="#br0" timeOffset="109972.8671">19068 13141 0,'0'0'0,"0"-18"0,0-35 15,17 36-15,1 17 16,17 70-1,0 1-15,-17 17 0,17 0 16,1 36-16,-36-18 0,17 17 16,-17 71-16,0-106 15,0-17-15,0-54 16,-17 1-16,17-53 16,0 0-16,0-89 15,0-52 1,17 105-16,1-88 15,0 89-15,-1-71 16,-17 105-16,18 36 0,0 0 16,17 36-16,-18 17 15,-17 0-15,18-1 16,-18 1-16,0 0 16,18-17-16,-18 17 0,35-18 15,-17-18-15,17-34 16,-17-1-16,17-17 15,-18 0-15,1-1 0,17-34 16,-17 34-16,-18 19 16,18 17-16,-1 17 15,1 54-15,0-18 16,-1 70-16,1-52 16,17 52-1,18-34-15,0-72 16,18 36-16,-36-53 15</inkml:trace>
  <inkml:trace contextRef="#ctx0" brushRef="#br0" timeOffset="110394.8569">20108 13882 0,'-35'35'15,"70"-70"-15,-105 105 0,52-34 0,1 34 16,17-52-16,17 17 15,1-17-15,-1-1 0,36-17 16,18-17 0,-36-19-1,-17 1-15,-18-53 16,0 70-16,-18-17 16,1 35-1,17 35-15,0-17 16,17 35-16,1-35 15,17 17-15,-17-18 16,-1-17-16,1 0 16,0 0-1,-18-35 1,0 0 0,0 17-16,0 36 15,35 17 1,-35-17-16,35 35 15,-17-36 1,-1 1-16,19 17 16,-19-35-16,1 0 0,0 0 15</inkml:trace>
  <inkml:trace contextRef="#ctx0" brushRef="#br0" timeOffset="110783.3902">20585 14023 0,'0'18'15,"17"17"1,1 18 0,0-18-16,-1-17 15,18-1-15,-17-17 16,0 0-16,17-35 16,-17 17-16,-1 1 15,-17-1-15,0 0 16,18 18-16,0 18 0,-18 35 15,17-18 1,1 89-16,-1-54 16,-17 54-16,0-71 15,0 53-15,-17-71 16,-18 18 0,17-36-16,-53 1 15,36-18-15,-35-35 16,34 17-16,-17-70 15,18 53-15,17-18 0,1 0 16,-1-35-16,18 52 16,18 1-1,-1 35-15,1 18 16</inkml:trace>
  <inkml:trace contextRef="#ctx0" brushRef="#br0" timeOffset="111729.2319">20514 14076 0,'-18'17'78,"18"1"-63,-17 0-15,17-1 16,-18 19-16,18-19 16,18-34 15,-18-36-16,17 17-15,1-16 16,0 16-16,-18 19 0,17-1 16,1 0-16,17 18 15,-17 18-15,0 0 16,-1 17-16,1 35 16,-1-34-16,-17 17 15,18-36-15,-18 19 16,0-19-16,18-34 15</inkml:trace>
  <inkml:trace contextRef="#ctx0" brushRef="#br0" timeOffset="112243.2312">21555 13917 0,'0'0'15,"-36"0"-15,36-18 32,36 18-32,-19 0 15,54-17-15,-1-1 16,-52 18-1,35 0-15,-35 0 16</inkml:trace>
  <inkml:trace contextRef="#ctx0" brushRef="#br0" timeOffset="112474.6736">22137 13864 0,'0'0'16,"70"-17"-16,-34-1 0,-1 0 15,18 1-15,-18-1 16,0 0-16,18 1 0,-35 17 0,0-18 15</inkml:trace>
  <inkml:trace contextRef="#ctx0" brushRef="#br0" timeOffset="112859.1357">22331 13635 0,'0'0'0,"0"88"0,0-35 15,0-18-15,0 18 16,0 0-16,17-18 0,-17 1 0,18-1 16,0 18-1,-1-53-15,1 17 0,17-17 16,1-17 0,-19-1-16,1 1 0,17-1 15,-17 18 1,-18 18-16,35 17 15,-17-35-15,-1 17 16,54 1-16,-53-18 16,17 0-16,0 0 15,-17 0-15,-18-18 16,0 1-16,-53-18 16,35 17-16,-52-17 15,34 17-15,1-17 16,17 17-16,36 18 15,0 0 1</inkml:trace>
  <inkml:trace contextRef="#ctx0" brushRef="#br0" timeOffset="113003.0196">22966 13917 0,'17'0'16,"36"-18"-1,-17 18-15,-1-17 16,36 17-16,-36-18 16</inkml:trace>
  <inkml:trace contextRef="#ctx0" brushRef="#br0" timeOffset="113902.9436">23760 13794 0,'0'0'0,"-18"0"0,18 17 32,0 19-17,18-1-15,-18 18 0,17 53 16,-17-54-16,18-16 0,-18-19 15,0 19-15,0-54 16,0-35 0,0 18-16,0-71 15,0 53-15,0 0 16,35-17-16,-17 52 16,-1 0-16,1 18 0,17 0 15,-17 53-15,0-17 16,-18 52-1,0-35-15,0 0 16,0-36-16,0 1 16,17-36-1,19-35 1,-19 36-16,36-36 16,-18 35-16,18 18 15,-35 0-15,0 0 16,-1 18-16,1-1 0,-1 36 15,-17-17-15,0 16 16,0-16-16,36-1 16,-36-17-1,53-18-15</inkml:trace>
  <inkml:trace contextRef="#ctx0" brushRef="#br0" timeOffset="114737.0614">24712 13847 0,'0'0'16,"-70"35"-16,34 0 0,-17 36 15,36-36-15,-19 18 16,36-18-16,18-17 16,0-1-16,17 1 0,18-18 15,-18 0-15,18-35 16,-35 17-16,-1-35 15,-17 18-15,0-36 16,0 54 0,-17-36-16,17 70 15,0 36 1,17-35-16,1 17 16,0 1-16,-1-1 15,19 0-15,-19-17 0,-17-1 16,0-34 15,-17-19-31,-1 19 16,18-36-16,18 35 15,-1-17-15,1 17 16,-1 1-16,19 17 16,-19 0-16,1 17 15,0 1-15,-1 0 16,-17-1-16,0 19 15,18-36-15,-18 17 16,0 1 0,18-18-16,-1 0 15,1 0-15,-18-18 16,18 1-16,-1-1 16,1 0-1,-1 18 1,1 0-1,-18-17-15,18 17 16,-1 0-16,1 0 16,0-18-16,-1 18 15,1 18-15,0-1 16,-18 19 0,17 34-16,1-17 15,-1 71-15,1-72 16,-18 19-16,0 35 15,0-53-15,-18-18 16,1 0-16,-1-17 0,1 0 16,-19-1-16,-17-17 15,36-17-15,-1-1 0,0-70 16,18 35-16,71-71 16,-18 54-16,70-71 15,-34 70-15,-19 1 16,1 34-16,-1-17 15,-17 36-15,-18-1 0,-17 18 16</inkml:trace>
  <inkml:trace contextRef="#ctx0" brushRef="#br0" timeOffset="127139.4187">19808 3475 0,'36'123'16,"-72"-246"-16,89 335 0,-17-36 16,-19-70-16,1-18 15,-18 0-15,35 18 16,-35-71-16,18-17 15,0-18-15,-18-18 0,0-17 16,0-88-16,0 52 16,0-88-16,-18 89 15,0-89-15,18 88 16,-17 18-16,17 36 16,17-1-16,1 36 15,17 70-15,-17-35 16,-18 0-16,17 0 0,1 0 15,0-18-15,-1-17 0,19-1 16,-1-17-16,-17-17 16,34-36-1,-34 35-15,0-17 16,-1-1-16,1 19 0,0-1 16,-1 18-16,1 18 0,0-1 15,17 19-15,-18-1 0,19 71 16,-1-36-16,0 19 15,1-36-15,17 17 16,-18-52-16,0-1 16,0 1-16,1-18 0</inkml:trace>
  <inkml:trace contextRef="#ctx0" brushRef="#br0" timeOffset="127433.938">20902 4022 0,'-35'70'16,"17"-17"-16,1-18 0,17 18 16,0-35-1,35 17-15,0-35 16,-17 0-16,17-17 16,-17-1-16,-18-35 15,17 18-15,-34-36 16,17 36-16,-36 0 15,19 35 1,17 17 0,0 19-16,17-19 0,1 19 0,0-19 15,52 36-15,-35-35 16,18-1 0,-17 1-16,-1-18 15</inkml:trace>
  <inkml:trace contextRef="#ctx0" brushRef="#br0" timeOffset="127590.8556">21220 4128 0,'0'52'16,"0"-104"-16,0 140 0,17-53 16,1-17-16,35-1 15,-18-17-15,36-17 16,-54-19-16</inkml:trace>
  <inkml:trace contextRef="#ctx0" brushRef="#br0" timeOffset="127911.7099">21414 3634 0,'17'158'16,"-34"-316"-16,70 405 0,-36-177 0,1 1 15,35 70-15,-36-106 16,1 36 0,0-54-16,-1-17 15,-17-35 1,0 17-16,0-52 16,18 35-16,-18 17 15,0-17-15,18 35 16,-1 35-1,1 0-15,-1 18 16,-17-35-16,18 17 16,-18-17-16,18-18 0,-18 17 15,17-34 1</inkml:trace>
  <inkml:trace contextRef="#ctx0" brushRef="#br0" timeOffset="128023.0044">21908 4145 0,'0'35'16,"0"-70"-16,0 88 16,0-35-16,17-1 15</inkml:trace>
  <inkml:trace contextRef="#ctx0" brushRef="#br0" timeOffset="128547.9687">22102 4180 0,'0'-17'16,"-18"-18"0,18 17-16,0 0 15,18 1-15,-18-1 0,17 18 16,1 0-16,-1 18 16,-17 17-1,18-17-15,0-1 16,-18 1-16,17-18 15,1 0-15,0 0 16,17-18-16,-17 18 16,-1-17-16,-17-1 0,18 18 15,-18-18-15,0 1 0,0-1 16,-18 18 0,1 18-1,17 17 1,0-17-16,17 17 0,1-18 15,52 36 1,-34-35-16,17-18 16,-18 18-16,0-18 0,0 0 15,1-18-15,-19 18 0,-17-18 0,-35 18 16</inkml:trace>
  <inkml:trace contextRef="#ctx0" brushRef="#br0" timeOffset="128959.0609">23971 3863 0,'18'0'16,"35"-18"-1,-18 1-15,71-19 16,-53 19-16,-18 17 16,-17-18-16,35-17 15,-53 17-15,17 1 0,-34-1 16</inkml:trace>
  <inkml:trace contextRef="#ctx0" brushRef="#br0" timeOffset="129620.2499">24183 3563 0,'18'141'0,"-36"-282"0,53 353 16,-17-142-16,17-17 15,-17 0-15,-1 0 16,19-18-16,-19 1 0,1-1 0,0-17 15,17-18-15,-17-18 16,-18-35 0,0 35-16,0 1 15,0-1 1,0 36 0,17-18-16,1 17 15,-1-17-15,1 0 16,0 0-16,-1-17 15,1-19 1,-18 19-16,0-19 16,18 36-16,-18-17 15,17 34 1,-17 1-16,18-18 0,0 53 16,-18-35-16,17 17 15,1-17 1,-1-1-16,1-17 15,0 0 1,-18-17-16,0-1 16,17 0-16,-17 1 0,0-1 0,-17 0 15,17 1 1,0 34 0,35 19-1,-17-19-15,17 19 16,-17-19-16,17 19 15,-18-36-15,-17-18 16,-17-17 0,-1 17-16,18 0 15,0-35-15,0 36 16,0-1-16,18 18 16,17 18-1,0-1-15,1 36 16,-1-35-16,0 17 15,-35-17-15,18 0 16</inkml:trace>
  <inkml:trace contextRef="#ctx0" brushRef="#br0" timeOffset="129875.0532">25171 3916 0,'-18'-18'0,"18"36"0,0-1 16,0 1 0,0 0-1,18-1-15,-18 1 0,17 0 16,1-1-16,-18 1 0,18 0 16,-18-1-16,-18-17 15,0 18 1,1-18-16,-1 0 15,0 0-15,1 0 16</inkml:trace>
  <inkml:trace contextRef="#ctx0" brushRef="#br0" timeOffset="130092.632">25312 3457 0,'17'18'16,"1"17"-16,17 53 15,-17-35-15,0 71 16,-1-71-16,1 70 16,0-88-1,-1 54-15,-17-72 16,18 1-16</inkml:trace>
  <inkml:trace contextRef="#ctx0" brushRef="#br0" timeOffset="130408.9747">25647 3898 0,'0'0'0,"-35"35"0,35 1 15,-18 17 1,18-36-16,0 36 15,18-53-15,-1 18 16,1-18-16,0 0 0,-18-18 16,17 1-16,1-1 0,-18 0 15,0 1-15,0-19 0,0 19 16,0-1-16,0 0 16,0 36-1,0 0 1,18-1-16,-18 1 0,35 17 15,-18-17-15,19-18 0,-19 0 16,19 0-16,-36-18 16,0 1-1,0-19-15,0 19 16</inkml:trace>
  <inkml:trace contextRef="#ctx0" brushRef="#br0" timeOffset="130526.2864">25859 3916 0,'-18'17'0,"36"-34"0,-1 17 0,1 0 16,17 0-1,0 0-15,-17 0 0,53-18 16,-36 18-16,18-17 16,-53-1-16,17 0 15,-34 1-15</inkml:trace>
  <inkml:trace contextRef="#ctx0" brushRef="#br0" timeOffset="130703.2584">26070 3739 0,'0'89'0,"0"-178"0,0 213 15,0-54-15,0-34 16,18 17-16,0-36 16,-1 19-16,1-36 15,-1-18 1</inkml:trace>
  <inkml:trace contextRef="#ctx0" brushRef="#br0" timeOffset="130838.1156">26317 3969 0,'0'0'16,"18"53"-16,-18-36 0,0 19 15,18-36-15</inkml:trace>
  <inkml:trace contextRef="#ctx0" brushRef="#br0" timeOffset="130976.4843">26388 3739 0,'0'18'15,"0"17"1,0-17-16,0 0 15,0-1-15</inkml:trace>
  <inkml:trace contextRef="#ctx0" brushRef="#br0" timeOffset="131210.6091">26564 3986 0,'0'36'15,"0"-19"1,18 1-16,-1-18 15,1 0 1,0 0-16,-1-18 0,1 1 16,0-19-1,-18 19-15,-18-19 16,18 19-16,-18-1 0,1 18 16,-19 0-16,36 18 31</inkml:trace>
  <inkml:trace contextRef="#ctx0" brushRef="#br0" timeOffset="131444.5548">26793 4039 0,'0'-17'31,"18"-19"-15,0 36-16,-1-17 0,19-1 15,-19 0-15,1 18 0,17 0 0,-17 0 16,0 0 0,-18 18-16,17 0 15,-17-1-15,18 1 0,-18 0 16,0-1-16,17 1 16</inkml:trace>
  <inkml:trace contextRef="#ctx0" brushRef="#br0" timeOffset="142254.9047">17709 7532 0,'0'17'15,"18"54"1,-18-18-16,18 17 0,-1 1 0,1 17 16,35 106-16,-18-17 15,-17-107-15,-1 54 16,1-89-1,-18 36-15,18-54 16,-18 1-16</inkml:trace>
  <inkml:trace contextRef="#ctx0" brushRef="#br0" timeOffset="142772.4537">17745 7602 0,'17'-35'15,"-34"70"-15,34-88 0,-17 36 0,18-1 16,0 18-1,17-17-15,0 17 16,0 0-16,18 0 0,89 0 16,-72 0-16,106-18 15,-70 0 1,71 18-16,-107 0 16,54 18-16,-71 17 15,-36 0-15,19 18 16,-19 0-16,1 0 0,-1 106 15,-17-88-15,18 87 16,0-70-16,-1 36 16,1-71-16,0 53 15,-18-71-15,0 36 16,-18-54-16,-17 1 16,-1-18-16,-69-18 15,34 1 1,-88-1-16,71 0 15,-71 18-15,89 18 16,-36 17-16,71-17 16,-18 35-16,53-36 15</inkml:trace>
  <inkml:trace contextRef="#ctx0" brushRef="#br0" timeOffset="143311.3879">18503 8837 0,'0'0'16,"0"35"-1,0 36 1,0-18-16,0 17 15,0-17-15,0 53 16,18-53-16,-1 35 16,-17-70-16,18 17 15,0 18-15,-1-35 16,1-18 0,-18-18-16</inkml:trace>
  <inkml:trace contextRef="#ctx0" brushRef="#br0" timeOffset="143572.5825">18327 9137 0,'0'-53'16,"0"106"-16,0-124 0,17 36 0,1-35 16,-18 34-1,18-34-15,-1 34 16,1 1-16,-18 18 15,35 17-15,-17 0 16,35 35 0,-36-18-16,1 19 15,0-19-15,17 1 16,-17 17-16,17-17 0,18 0 16,-35-18-16,17 17 15,-18-17-15</inkml:trace>
  <inkml:trace contextRef="#ctx0" brushRef="#br0" timeOffset="144039.8253">18256 10107 0,'18'18'0,"0"17"16,52 36-16,-35-36 15,36 35-15,-18-34 16,35 17 0,-53-36-16,36 19 15,-53-19-15,-1 1 16</inkml:trace>
  <inkml:trace contextRef="#ctx0" brushRef="#br0" timeOffset="144228.8262">18662 10125 0,'0'0'15,"-53"35"-15,18 0 0,-1 1 16,-52 52 0,35-35-16,-17 35 15,35-53-15,-18 18 16,53-35-16,17-18 15,19 0-15</inkml:trace>
  <inkml:trace contextRef="#ctx0" brushRef="#br0" timeOffset="144562.5407">18803 9825 0,'0'0'16,"0"-18"-16,-18 36 31,1 17-15,-1-17-16,1 17 0,17-17 15,0 52 1,0-52-16,35 35 16,-18-36-16,36 1 15,-35 0-15,0-18 0,17 0 16,-17 17-16,-1-17 16,1 0-16</inkml:trace>
  <inkml:trace contextRef="#ctx0" brushRef="#br0" timeOffset="144768.6135">18997 9984 0,'0'0'0,"0"-18"16,0 36 15,0 17-31,0 0 16,0 18-16,18-35 15,-1 17 1,1-17-16,0-18 16,-1-18-16,1 18 15</inkml:trace>
  <inkml:trace contextRef="#ctx0" brushRef="#br0" timeOffset="145040.672">19121 9843 0,'0'17'16,"17"18"-1,1-17-15,35 17 16,-18-35-16,36 36 16,-36-36-16,18 17 15,-36 1-15,-17 0 16,0-1-16,-17 1 15,-18-1-15,17 1 16,-17 0 0,17-18-16,0 17 0,1 19 15,-1-36-15,18 17 16,18-17-16</inkml:trace>
  <inkml:trace contextRef="#ctx0" brushRef="#br0" timeOffset="145608.1806">18856 9737 0,'18'-18'16,"-1"18"-1,-17 18 17,-17 17-17,-1-17-15,-35 35 16,35-36-16,-34 36 15,34-35 1,-17 17-16,35-17 16,17 17-16,1-35 15,52 18-15,-52-1 16,53 1-16,-54-1 16,1-17-16,0 18 15,-1 17-15,-17-17 16,-17 17-1,-1-35-15</inkml:trace>
  <inkml:trace contextRef="#ctx0" brushRef="#br0" timeOffset="146102.4959">19244 8096 0,'18'0'16,"-1"0"-16,1-17 15,17 17-15,1 0 0,34 17 16,1-17-16,-1 0 16,18 0-16,1 0 0,-1 18 15,-18-18-15,71 0 16,-88 0-16,-17 18 0,-1-36 15</inkml:trace>
  <inkml:trace contextRef="#ctx0" brushRef="#br0" timeOffset="146302.3043">20073 7920 0,'88'18'0,"-176"-36"0,212 53 16,-72-17-16,-16-1 0,-1 19 15,-17-1-15,-18-17 16,0 17-16,-18 0 0,0 0 16,-52 36-16,17-53 15,-18 35 1,54-36-16,-19-17 0,19 18 0</inkml:trace>
  <inkml:trace contextRef="#ctx0" brushRef="#br0" timeOffset="146849.2003">20814 8149 0,'-18'0'16,"36"0"-1,0 0-15,-1 0 16,36 0-16,-35 0 15</inkml:trace>
  <inkml:trace contextRef="#ctx0" brushRef="#br0" timeOffset="146965.5174">21043 8149 0,'18'0'15,"17"18"1,-17-36-1</inkml:trace>
  <inkml:trace contextRef="#ctx0" brushRef="#br0" timeOffset="147092.8566">21308 8149 0,'17'0'16,"1"0"-1,17 0-15,-17-17 16,17 17-16</inkml:trace>
  <inkml:trace contextRef="#ctx0" brushRef="#br0" timeOffset="147203.6508">21608 8114 0,'17'0'15</inkml:trace>
  <inkml:trace contextRef="#ctx0" brushRef="#br0" timeOffset="147621.7623">21661 7885 0,'-18'-18'15,"36"36"-15,-54-36 16,54 36-16,17-1 15,-17 1 1,17 0-16,18 17 0,53 0 16,-71 0-16,53 18 15,-52-35-15,-1 17 16,-17-17-16,-18-1 0,0 1 16,-18 0-16,0-18 0,-52 17 15,17-17-15,18 0 16,-18 0-16,17 18 0,19-18 15,-19 18-15</inkml:trace>
  <inkml:trace contextRef="#ctx0" brushRef="#br0" timeOffset="147949.278">22243 7620 0,'17'123'15,"-34"-246"-15,52 317 0,0-35 16,-17-89 0,17 89-16,-35-71 15,18-17-15,-1 52 16,1-87-16,17 17 16,-35-36-16,18-17 15,-18-17-15,0-1 16</inkml:trace>
  <inkml:trace contextRef="#ctx0" brushRef="#br0" timeOffset="148377.7621">22207 7602 0,'18'0'0,"0"-17"16,87 17-16,-34-18 15,88 18 1,35-18-16,-88 18 16,88 0-16,-106 0 15,71 36-15,-89-19 16,18 36-16,-52-17 16,-19 69-16,-17-52 15,0 88 1,0-70-16,-17 70 15,17-70-15,0-18 0,17 52 16,1-69-16,0 17 16,-18-18-16,0-17 15,-36-1 1,-34-17-16,17 0 16,-88 0-16,53-17 15,-1 17-15,-17-18 0,-70 0 16,88 18-16,35 0 15,-35 18 1,70 0-16,1 34 16</inkml:trace>
  <inkml:trace contextRef="#ctx0" brushRef="#br0" timeOffset="148778.3808">22966 8819 0,'0'0'16,"0"18"-16,0 0 0,0 17 16,0 0-16,17 18 15,1 18-15,-18-18 16,18 17-16,-1-17 0,19 71 15,-19-71-15,-17-18 16,18 0-16,0 0 0,-18-17 0,17-18 16,-34-18-1</inkml:trace>
  <inkml:trace contextRef="#ctx0" brushRef="#br0" timeOffset="149061.6354">22772 9084 0,'0'-18'16,"0"36"-16,17-53 0,-17-1 15,18 19-15,0-1 0,-1 1 16,19-36-16,-19 35 16,1-17-1,0 17-15,-1 18 16,1-18-16,-18 1 0,17 17 15,1 0-15,0 17 0,-1-17 16,36 53-16,-35-17 16,35 17-1,-18-18-15,36 0 16,-54-17-16,1-1 16,17 1-16,-17 0 0</inkml:trace>
  <inkml:trace contextRef="#ctx0" brushRef="#br0" timeOffset="149534.8933">22754 10125 0,'18'17'15,"-1"1"-15,19 17 16,17 18-1,70 35-15,-52-35 16,-18-17 0,-36-19-16,-17 19 15</inkml:trace>
  <inkml:trace contextRef="#ctx0" brushRef="#br0" timeOffset="149716.876">23107 10125 0,'-35'35'16,"-1"-17"-16,-17 70 15,18-53 1,-18 18-16,18-18 0,0 1 16,17-1-16,-17-17 0,17-1 15,18 1-15,0-1 16,35-34-16</inkml:trace>
  <inkml:trace contextRef="#ctx0" brushRef="#br0" timeOffset="150145.9543">23354 9666 0,'0'0'16,"-18"0"0,1 0-1,-1 0-15,0 18 0,-17 17 16,0-17-16,0 17 16,35 0-16,-18 1 15,18-19-15,0 18 0,35 18 16,-17-17-1,35-1-15,-18-35 16,36 18-16,-54-18 16,36 17-16</inkml:trace>
  <inkml:trace contextRef="#ctx0" brushRef="#br0" timeOffset="150368.4498">23495 9790 0,'0'0'0,"0"-18"0,18 0 15,17 18 1,-17 0-16,52-17 16,-52 17-16,17 0 15,-17 0-15,-1 0 0,-34 0 31,-19 0-15</inkml:trace>
  <inkml:trace contextRef="#ctx0" brushRef="#br0" timeOffset="150502.0901">23636 9860 0,'0'0'0,"0"35"0,18-17 0,-18 53 15,0-54-15,0 19 16,17-19-16,-17 1 0,0-1 15,18-17 1,0 0 0</inkml:trace>
  <inkml:trace contextRef="#ctx0" brushRef="#br0" timeOffset="150652.5176">23795 9931 0,'0'0'15,"18"35"-15,-18-17 0,17-1 16,1-17-16,-1 18 16,1-18-16,0 0 0,-1 0 0,1 0 15</inkml:trace>
  <inkml:trace contextRef="#ctx0" brushRef="#br0" timeOffset="150789.8829">23883 9984 0,'-35'35'0,"70"-70"0,-88 88 16,36-36-16,17 1 15,17-18 1</inkml:trace>
  <inkml:trace contextRef="#ctx0" brushRef="#br0" timeOffset="151124.7746">24007 9719 0,'0'0'15,"0"18"-15,17-1 16,18 1-1,-17 0-15,0-18 0,52 17 16,-52 1-16,35 0 16,-36-18-16,1 17 15,0-17-15,-18 18 0,0-1 16,0 1-16,-36 17 16,19-17-16,-1 17 15,1-17 1,-19 0-16,19-18 15,17 17-15,0 1 16,0-1 0</inkml:trace>
  <inkml:trace contextRef="#ctx0" brushRef="#br0" timeOffset="155439.7649">23654 8114 0,'17'18'16,"36"-18"-1,0 0-15,106 0 16,-53 0-16,105 17 15,-87-17-15,-1 0 16,107-17 0,-124 17-16,70 0 0,-123 0 15,35 0-15,-70 0 16,-36 0 0,-35 0-1</inkml:trace>
  <inkml:trace contextRef="#ctx0" brushRef="#br0" timeOffset="155685.9194">25030 7955 0,'35'35'16,"-70"-70"-16,105 88 0,1-18 15,-18-17 1,35 35-16,-35-35 15,-36-1-15,19 1 0,-36 35 16,0-18-16,-53 18 16,17-35-16,1 17 15,-35-18 1,34 1-16,-17 0 16,18-18-16</inkml:trace>
  <inkml:trace contextRef="#ctx0" brushRef="#br0" timeOffset="156224.5943">25806 7638 0,'0'17'0,"0"1"16,17 35-16,1 0 16,17 53-1,-17-36-15,0 18 0,-1 53 16,1-52-16,-18-36 16,17 17-16,-17-35 0,18 36 15,0-36-15,-1-35 16,1 0-16,0-17 15</inkml:trace>
  <inkml:trace contextRef="#ctx0" brushRef="#br0" timeOffset="156658.5532">25859 7726 0,'17'-35'15,"-34"70"-15,70-88 0,52 35 16,-34 1-16,88-1 16,-71 18-16,0 0 15,0 0-15,0 18 0,71-1 16,-71 1-16,36 17 16,-89-17-16,0 35 15,-17-18-15,-18 53 16,0-52-16,0 52 15,18-35-15,-1 17 16,1-35 0,35 36-16,-18-36 15,18 18-15,-53-18 16,18-17-16,-18 0 0,-18-1 16,-52 19-1,34-36-15,-105 0 16,71 0-16,-124 0 15,105 0-15,-105 0 16,106 17-16,-71 19 16,89-19-16,-1 19 15,54-36-15,17 17 16</inkml:trace>
  <inkml:trace contextRef="#ctx0" brushRef="#br0" timeOffset="157270.6816">26317 6914 0,'0'0'0,"0"18"16,0 0-16,0 17 16,0 18-16,0 0 0,0 17 0,0-17 15,18 71 1,0-71-16,-18-18 0,17 36 15,1-54-15,-1 1 16,1-18-16,0 0 16,-18-53-16,17 18 15</inkml:trace>
  <inkml:trace contextRef="#ctx0" brushRef="#br0" timeOffset="157520.3443">26141 6985 0,'0'0'16,"17"-18"-16,19-17 16,-19 17-16,19-34 15,-19 34-15,1-35 16,-18 35-16,18-17 16,-18 70-1,17 18 1,1-17-1,17 34-15,0-35 0,-17-17 16,17 17-16,1-17 16,-19 0-16,19-1 15</inkml:trace>
  <inkml:trace contextRef="#ctx0" brushRef="#br0" timeOffset="158377.2925">25876 5821 0,'0'-35'15,"0"70"-15,0-88 16,0 71 15,0 34-15,18-16-16,0 34 15,-1-34-15,36-1 16,-35-17-16,17-1 16,18-17-16,-18-35 15,-17 17-15,-1 1 16,1-54-16,-18 36 16,0-36-1,0 54-15,0 34 16,0 89-1,0-53-15,18 88 16,-1-88-16,19 70 16,-19-70-16,1 18 15,-18-53-15,0-1 16,-53 18 0,35-35-16,-70-17 15,53-1-15,-53-17 16,52 17-16,1 1 15,18-1-15,-1 0 0,18-17 16,18 17-16,-18-17 16</inkml:trace>
  <inkml:trace contextRef="#ctx0" brushRef="#br0" timeOffset="158810.4429">26547 5362 0,'17'-17'16,"-17"-1"-16,-17 36 16,-1-1-1,-35 36-15,18-18 16,-1 18-16,1-17 16,18-19-16,17 1 15,17 17 1,1-17-16,52 17 15,-52-17-15,53 17 16,-36-17-16,-18-18 0,1 17 16,0 19-1,-18-19-15,-36-17 16,19 0 0,17-17-16</inkml:trace>
  <inkml:trace contextRef="#ctx0" brushRef="#br0" timeOffset="159049.0137">26741 5503 0,'0'-17'15,"0"34"-15,0-17 16,0 18-1,0 0-15,0 35 16,0-36-16,17 1 0,-17 17 16,18-17-16,-18-1 15,0 1-15,17-18 16,1 0-16</inkml:trace>
  <inkml:trace contextRef="#ctx0" brushRef="#br0" timeOffset="159378.3896">26882 5380 0,'0'0'0,"17"0"15,1 35 1,0-17-16,-1 17 15,36 18-15,-18-35 16,18 35-16,-17-36 16,17 1-16,-53-1 15,17 1 1,-17 0-16,-17-1 16,-1 1-16,-17 0 15,17-1-15,-35 1 16,35-18-1,1 18-15,-1-1 16,18 1-16,-17-18 16,17 17-16</inkml:trace>
  <inkml:trace contextRef="#ctx0" brushRef="#br0" timeOffset="161017.736">25788 5468 0,'18'0'16,"-1"-18"-16,1 1 16,-18-1-16,35-17 15,-35 0-15,18 17 16,-18 0-16,0 1 0,0-1 16,18 0-16,-18-17 15,0 53 1,35 35-1,0-18-15,0 0 0,1 1 16,52 34 0,-35-35-16,35 1 15</inkml:trace>
  <inkml:trace contextRef="#ctx0" brushRef="#br0" timeOffset="161606.8553">27358 8026 0,'0'0'15,"18"0"-15,-1 0 0,1 0 16,35 0-16,0 0 0,0 0 16,17 0-16,1 0 0,52 0 15,-70 0 1,0 0-16,18 0 15,-54 0-15,1 0 16</inkml:trace>
  <inkml:trace contextRef="#ctx0" brushRef="#br0" timeOffset="161809.029">27852 7902 0,'17'-17'16,"1"17"-16,0 0 15,17 0-15,0 17 0,18 19 16,-18-19-16,-17 1 0,17 17 15,-17 0-15,-18 1 16,-35-1 0,17 0-16,-17-35 0,0 35 15,17-17-15,0-18 16,18 18-16,36-18 16</inkml:trace>
  <inkml:trace contextRef="#ctx0" brushRef="#br0" timeOffset="161959.7804">28663 8132 0,'18'-18'16,"-36"36"-16,53-36 0,-35 0 16,18 18-16,0 0 0,17 0 15,-17 0-15</inkml:trace>
  <inkml:trace contextRef="#ctx0" brushRef="#br0" timeOffset="162096.8254">29157 8184 0,'0'0'0,"18"0"0,-1 0 16,1-17-16,0 17 15</inkml:trace>
  <inkml:trace contextRef="#ctx0" brushRef="#br0" timeOffset="162236.6191">29475 8184 0,'0'0'16,"35"-17"-16,-17 17 15,17 0-15,-18 0 16</inkml:trace>
  <inkml:trace contextRef="#ctx0" brushRef="#br0" timeOffset="162559.6699">30251 8202 0,'0'-18'15,"0"36"-15,17-36 0,36 18 16,0 0 0,0 0-16,0 0 0,70 0 15,-52-17-15,-18 17 16,-18-18-16,1 18 0,-1-17 16,-35-1-16</inkml:trace>
  <inkml:trace contextRef="#ctx0" brushRef="#br0" timeOffset="162769.7284">30639 8008 0,'0'0'0,"17"0"0,19 0 16,34 35-16,-34-17 16,-1 0-16,0-1 0,0 1 15,-17 17-15,17-17 0,1 17 16,-19-17-16,-17 17 15,-17-17 1,-19 17-16,1-35 16,0 35-1,17-35-15</inkml:trace>
  <inkml:trace contextRef="#ctx0" brushRef="#br0" timeOffset="163193.3556">31186 8008 0,'17'0'15,"-34"0"-15,52 35 0,18 54 16,-36-19 0,36 54-16,-35-54 15,0-17-15,-1 0 0,19-18 16,-19 1-16,36 16 16,-18-52-1</inkml:trace>
  <inkml:trace contextRef="#ctx0" brushRef="#br0" timeOffset="163576.3737">31256 7955 0,'0'0'16,"18"-17"-16,17 17 0,71 17 15,-36-17-15,19 18 0,122 35 16,-105-36-16,159 1 15,-142 0-15,-17-18 16,-18 0-16,-35 0 0,18 35 16,-71-17-1,-36 52-15,1-17 16,0 0-16,-18 17 0,18-17 16,17 18-16,0 0 0,1 34 15,17-52-15,17 18 16,1-36-1,0 0-15,-18-52 32,-53-54-32,17 54 15,-52-54-15,35 36 16,-70-1 0,70 19-16,-18-1 0,18 1 15,-70-19-15</inkml:trace>
  <inkml:trace contextRef="#ctx0" brushRef="#br0" timeOffset="163836.901">31609 7214 0,'35'0'16,"-70"0"-16,88 18 0,-18 88 16,-17-36-16,17 89 15,-17-88-15,-1 17 16,1-18-16,-18-17 0,18 53 16,-1-88-16,-17 17 15,-17-17-15,-19-36 16</inkml:trace>
  <inkml:trace contextRef="#ctx0" brushRef="#br0" timeOffset="164085.1043">31521 7444 0,'35'-36'15,"-70"72"-15,105-125 0,-34 54 16,16-18-16,-34 36 15,0-19-15,-1 19 16,-17-1-16,18 36 16,0 17-1,17 18-15,0 35 16,-17-53-16,35 36 16,-36-36-16,19 0 15,-19-17 1,1 0-16</inkml:trace>
  <inkml:trace contextRef="#ctx0" brushRef="#br0" timeOffset="164866.2314">31221 5962 0,'0'0'16,"0"18"-16,0-1 0,17 19 15,-17-1-15,53 18 16,-35-36-16,17 1 16,36-18-16,-36 0 15,18-18-15,-18 1 16,-17-1-16,-18-17 0,18-18 16,-18 35-16,0-17 15,-18 53 1,18 52-1,18-17-15,-18 18 16,35 34-16,-17-34 16,17-36-16,-18 18 15,-17-18-15,0 18 16,0-35-16,0 0 0,-35-18 16,0-18-16,-18-17 15,18-1-15,-1 1 16,-34-35-16,35 17 15,-18-53 1,35 35-16</inkml:trace>
  <inkml:trace contextRef="#ctx0" brushRef="#br0" timeOffset="165212.1607">31186 5697 0,'0'-17'16,"17"-1"-16,1-17 15,-1 0-15,19 17 16,-36-17-16,17-1 0,19-34 15,-36 52 1,0-17-16,0 17 16,17 18-1,-17 18-15,18 0 0,0 17 16,17 35-16,0-52 16,0 35-1,1-18-15,-19-17 16,1-1-16,17 1 0</inkml:trace>
  <inkml:trace contextRef="#ctx0" brushRef="#br0" timeOffset="165539.532">31997 5398 0,'0'0'0,"0"17"0,-18-17 16,-35 53-16,36-35 15,-36 35-15,18-36 16,17 19-16,0-19 0,18 1 16,18 35-1,0-36-15,34 19 16,-16-19-16,-1 1 15,0 0-15,1-18 0,-1 17 16,-17 1-16,-1-18 0,-17 17 16,0 1-16,-17-18 15,-1 0-15,18 18 0,-18-18 16,1 0-16</inkml:trace>
  <inkml:trace contextRef="#ctx0" brushRef="#br0" timeOffset="165772.1484">32138 5380 0,'35'0'15,"-70"0"-15,106 0 0,-1 18 16,-17-1-16,35-17 15,-35 0-15,-18 18 16,-17-18-16,0 0 0,-36 0 16,0 0-1,1-18-15</inkml:trace>
  <inkml:trace contextRef="#ctx0" brushRef="#br0" timeOffset="165929.0842">32385 5539 0,'18'70'16,"-36"-140"-16,36 175 0,-18-69 0,17 34 16,1 1-1,0-54-15,-18 1 16,17 17-16,1-17 16</inkml:trace>
  <inkml:trace contextRef="#ctx0" brushRef="#br0" timeOffset="166296.287">32579 5733 0,'0'0'0,"0"17"16,18-17-16,-1 18 15,1-18-15,35 0 16,-35 0-16,-1 0 15,1 0-15,-18-18 16,17 1 0,-34 17-1,17 35 1,0 18 0,17 0-16,1 35 15,0-53-15,-1 36 16,1-36-16,-18-17 15,0-1-15,-18-17 16,18-17-16,-35-1 16,17 0-16,-17-34 15,18 34-15,-1-17 16,0-1-16</inkml:trace>
  <inkml:trace contextRef="#ctx0" brushRef="#br0" timeOffset="166636.0368">32879 5415 0,'0'0'0,"18"18"15,17 17 1,-18-17-16,19 17 0,-1 0 16,0-17-16,36 35 15,-36-18-15,36 0 16,-54-17-16,-17 0 0,0-1 16,0 1-16,-35 0 15,17-18-15,-35 35 16,18-18-16,18 1 15,-36 17-15,17 1 16,1 17-16,17-36 16</inkml:trace>
  <inkml:trace contextRef="#ctx0" brushRef="#br0" timeOffset="169053.8228">23618 10372 0,'0'0'15,"-17"0"-15,34 0 16,36 0 0,0-18-16,18 18 0,52 0 15,-52 0-15,52 0 16,-87 0-16,-1 0 16</inkml:trace>
  <inkml:trace contextRef="#ctx0" brushRef="#br0" timeOffset="169704.9038">32473 6297 0,'18'0'15,"52"0"-15,-34 0 16,70 0-16,-54 0 16,19 18-16,-36-1 0,36-17 15</inkml:trace>
  <inkml:trace contextRef="#ctx0" brushRef="#br0" timeOffset="173747.8757">17745 8096 0,'-18'0'0,"0"0"16,1 0 0,-18 0-16,17 0 15,0 0-15,-35 0 16,36 0-16,-71 0 16,52 18-16,-17-18 15,-53 35-15,54-17 16,-19-1-1,36 1-15,17-18 0,18 18 16,18-18-16</inkml:trace>
  <inkml:trace contextRef="#ctx0" brushRef="#br0" timeOffset="174014.5477">17498 7885 0,'0'-18'16,"17"18"-1,19 0-15,34 18 16,-17-1-16,-18 1 0,1-18 16,34 35-16,-52-17 15,0-1-15,-18 19 16,-36-1-1,1-17-15,-36 17 16,36-35-16,-18 18 0,18-1 16,0 1-16,-1-18 0</inkml:trace>
  <inkml:trace contextRef="#ctx0" brushRef="#br0" timeOffset="174604.526">16157 8114 0,'0'-18'31,"18"1"-31,-18-1 16,0-17-16,0 17 15,-18 0-15,-35 18 16,36 0-16,-36 18 16,17 0-16,1 17 0,-35 53 15,34-53-15,19 36 16,17-53-16,0 17 16,53-17-16,-18-18 15,35-18 1,-34 0-16,34-35 15,-34 0-15,-19 36 16,-17-36-16,0 71 31,18 34-15,0-16-16,17 17 16,0-18-16,0-17 15,-17-1-15,0 1 16,17-1-16,-35 1 0,18-18 15</inkml:trace>
  <inkml:trace contextRef="#ctx0" brushRef="#br0" timeOffset="174898.6062">16422 7620 0,'-35'18'15,"17"-1"-15,0 19 16,1-19 0,-1 18-16,18-17 15,0 0-15,18 17 16,-1-17-16,-17-1 15,18 1-15,0 0 0,17 17 16,-18-17-16,1-1 16,0-17-1</inkml:trace>
  <inkml:trace contextRef="#ctx0" brushRef="#br0" timeOffset="175193.3907">16545 7779 0,'-17'0'16,"-1"17"-16,18 1 15,0 0-15,18-1 0,-1 1 16,1 0-16,17-18 15,0 0 1,-17-18-16,0 0 16,-18 1-16,0-19 15,0 19-15,-18-1 0,18 0 16,-35 1-16,17 17 16,1 0-1</inkml:trace>
  <inkml:trace contextRef="#ctx0" brushRef="#br0" timeOffset="175432.0254">16686 7655 0,'18'0'16,"-18"18"-16,18-18 0,-1 18 15,36-1-15,-17 1 16,16-1-16,-34 1 15,0 0-15,-18-1 16,-18 1 0,18 0-16,-18-1 0,-17 1 15,18 0-15,-1-1 16,0 1-16,18 0 16</inkml:trace>
  <inkml:trace contextRef="#ctx0" brushRef="#br1" timeOffset="182690.9462">23089 6932 0,'-17'0'31,"17"-18"-31,0 1 32,-18-1-32,0 1 15,1-1 1,-1 18-16,18-18 0,-53-17 16,36 17-16,-54-17 15,36 17-15,-71-17 16,53 18-16,-88-19 15,53 19 1,-89-19-16,89 19 16,0-1-16,-18 0 0,0 1 15,0-1-15,1 0 0,-125-34 16,107 34-16,-1 0 16,1 1-16,-1-1 15,-140-17-15,123 17 16,17 18-16,-17-18 0,0 18 15,-124-17-15,142 17 16,-142-18-16,142 1 16,-1 17-16,-17 0 0,-106-36 15,124 36 1,17-17-16,-141 17 16,124 0-16,-1 0 0,1 0 15,-107 0-15,125 0 16,-1 17-16,18-17 0,-18 18 15,-71 0 1,71-1-16,-70 18 16,88 1-16,0-19 0,-1 19 15,-69 17-15,70-18 16,-89 35-16,107-34 16,-89 70-1,71-71-15,-53 71 16,88-53-16,-71 70 15,71-52-15,-53 52 16,53-52-16,18-18 16,-18 17-16,18 1 0,0-1 15,-1 1-15,19-1 0,-36 89 16,35-88-16,1 87 16,17-87-16,0-1 15,0 19-15,0-19 0,17 1 16,19 88-1,-19-71-15,36 70 16,-18-87-16,36 88 16,-18-71-16,53 53 15,-53-70-15,17-1 0,1 18 16,87 36-16,-87-54 16,105 72-1,-87-72-15,105 71 16,-106-70-16,123 70 15,-105-88-15,124 88 16,-125-88-16,142 53 16,-123-53-16,-1-1 15,18-16-15,-17 17 0,17-18 16,-17 0-16,158 53 16,-141-52-16,123 34 15,-122-34-15,140 16 16,-141-16-16,18-19 15,-18 19-15,0-19 0,159 19 16,-159-19-16,18 18 16,-18-17-16,0 0 0,-18-1 15,142 1 1,-142 0-16,142-1 0,-124-17 16,141 0-1,-141 0-15,0 0 0,124 0 16,-141-17-16,140 17 15,-158-18-15,0 18 16,0-18-16,-18 1 0,0-1 16,0 0-1,0-17-15,1 18 0,87-54 16,-105 36-16,-1-1 0,18 1 16,36-53-16,-54 35 15,-17 0-15,0 0 0,0 0 16,35-70-1,-52 52-15,-1 1 0,-18-1 16,19 1-16,-19-1 0,1-17 16,17-53-16,-17 53 15,0 17-15,-18 0 0,17-17 16,-17 18-16,0-1 16,0 1-16,0-1 0,-17 0 15,-1-87-15,18 87 16,-18-17-16,1 17 15,-1 1-15,0-107 16,-17 89-16,17 18 0,1-18 16,-18 17-16,-1-17 0,1 17 15,0 1-15,-18-1 0,-35-70 16,35 88-16,-71-88 16,71 70-16,-70-70 15,52 71-15,-52-71 16,70 70-1,-71-70-15,71 88 16,-70-70-16,70 70 16,-17 0-16,17 0 0,-18 18 15,-70-54-15,70 54 16,-87-35 0,87 34-16,-105-34 15</inkml:trace>
  <inkml:trace contextRef="#ctx0" brushRef="#br1" timeOffset="183485.1162">18362 5662 0,'18'0'16,"17"0"0,18 18-1,-35-18-15,52-18 16,-35 0-16,18-17 16,-17 0-16,-36-18 15,0 35-15,-18-17 0,-17 0 16,-1 17-1,-34 18-15,52 0 16,-35 35-16,36-17 16,34 70-1,-17-52-15,53 52 16,-18-53-16,71 18 16,-70-35-16,69-1 15,-69-17-15,34 18 16,-52-18-16,0 0 15,-18-18-15</inkml:trace>
  <inkml:trace contextRef="#ctx0" brushRef="#br1" timeOffset="183769.5884">19121 5768 0,'0'0'15,"0"18"-15,-18-1 0,0-17 16,18-17-16,-17-19 16,17 19-16,0-36 15,17 0 1,1-18 0,17 54-16,0 17 15,1 17 1,-19 1-16,1 17 0,17 36 15,-35-36-15,36 36 16,-36-54-16,17 18 16,1-17-16,-18 0 0,18-18 15</inkml:trace>
  <inkml:trace contextRef="#ctx0" brushRef="#br1" timeOffset="184032.7868">19509 5609 0,'0'0'0,"-18"18"16,18-1-16,0 1 16,0 0-16,0-1 0,18 19 15,-1-19-15,1 19 16,0-19-16,-1-17 15,1 18-15,-1-18 0,19 0 16,-19 0-16,19-18 16,-19 1-1,1-1-15</inkml:trace>
  <inkml:trace contextRef="#ctx0" brushRef="#br1" timeOffset="184336.0155">19773 5662 0,'0'0'0,"-17"18"16,-1-1-16,18 36 15,18-35-15,17 17 16,-18-35-16,36 18 15,-35-18 1,17 0-16,-17 0 0,0-35 16,-1 17-16,-17-17 15,0 17-15,-35-35 16,17 53-16,-35-18 16,36 18-1,-19 0-15,36 18 16</inkml:trace>
  <inkml:trace contextRef="#ctx0" brushRef="#br1" timeOffset="184720.7535">20108 5662 0,'0'0'15,"-17"0"-15,-1 18 16,18-1-16,18 19 15,-1-19 1,1 1-16,17 0 16,-17-1-16,35-17 15,-36-17-15,1 17 0,-18-36 16,18 19-16,-18-19 0,0 19 16,0-19-16,0 1 15,0-18-15,0 18 0,0-18 16,-18-53-16,0 36 15,1-36 1,-1 71-16,1 17 0,-1 0 16,0 18-16,1 36 15,17-1-15,0 88 16,0-70-16,0 18 0,17-18 16,1 17-16,0-17 0,34 35 15,-16-52-15,17 17 16,-36-36-1</inkml:trace>
  <inkml:trace contextRef="#ctx0" brushRef="#br1" timeOffset="185124.8305">20408 5662 0,'18'0'15,"-36"0"-15,53 0 0,-17 0 16,0 0-16,-1-18 16,1 1-16,0-1 15,-18 1-15,-18-1 16,0 18 0,1 0-16,-1 0 0,0 35 15,18-17-15,0-1 16,18 36-1,0-35-15,17 17 16,-17-17-16,-1 0 16,1-1-16,0-17 0,-1-17 15,1-36 1,-18 17-16,35-17 16,0 18-1,18 0-15,-17 17 16,-1 1-16,0-1 0,18 18 15,0-18-15,-35 18 16,-1 18 0</inkml:trace>
  <inkml:trace contextRef="#ctx0" brushRef="#br1" timeOffset="189120.3911">29192 4780 0,'0'-17'47,"-17"17"-32,-19-18 1,19 0-16,-54 1 16,18 17-16,0-18 15,-70-17 1,-18-1-16,70 19 16,1-1-16,-89 0 15,-17 1 1,87-1-16,-87 18 0,88 0 15,17 0-15,-105 0 16,105 0-16,-87 18 16,87-18-16,-105 0 15,70 17-15,18-17 16,-1 0-16,-105 18 16,106 0-16,-106-1 15,106 1-15,-106 17 16,88 1-16,18-19 15,0 19-15,-53 16 16,70-16-16,-52 34 16,52-34-16,-35 34 15,53-35-15,-35 36 16,53-36-16,-53 36 16,52-36-16,-17 71 15,36-71-15,-19 71 16,19-53-16,-18 53 15,35-53-15,-18 70 16,18-70-16,0 53 16,0-53-1,18 70-15,-1-70 16,-17 18-16,18-18 0,-18 17 16,35 71-16,-35-88 15,35 88-15,-17-70 16,17 70-1,-17-70-15,17 52 16,-17-70-16,35 70 16,-36-52-16,19-18 15,-1 88-15,0-88 0,18 88 16,-18-70 0,18 52-16,-17-70 15,-1 0-15,35 70 16,-34-70-16,17 0 0,17 35 15,-17-35-15,0 0 16,0 0-16,0-18 0,53 71 16,-53-70-1,70 52-15,-70-35 16,18-18-16,-1 18 0,1-18 16,70 36-16,-71-36 15,89 18 1,-88-18-16,105 18 15,-70-18-15,70 18 16,-70-35-16,88 35 16,-88-36-16,88 19 15,-88-36-15,123 35 16,-123-17-16,123-1 16,-123 1-16,106 0 15,-106-18-15,17 0 16,-17 0-16,0 0 0,17 0 15,-17 0-15,18 0 0,105 0 16,-123 0 0,123-18-16,-106 18 15,-17-18-15,106 1 16,-106-1-16,88 0 16,-18-17-1,-88 17-15,89-34 16,-71 16-16,70-17 15,-88 36-15,71-54 16,-71 36-16,71-36 16,-89 36-16,54-71 15,-54 71-15,36-71 16,-35 53-16,-18 0 16,0-17-16,0 17 0,-18 0 15,18 0-15,0 0 0,35-70 16,-53 70-16,53-71 15,-52 54-15,17 17 16,-18-18-16,35-35 16,-17 36-16,18-54 15,-36 54 1,-17 17-16,17-18 0,0 1 0,-17 17 16,17-88-1,-35 70-15,18 1 0,-18-1 16,0-88-16,-18 89 15,18-1-15,-17-17 0,-1-71 16,0 89-16,-35-89 16,18 106-16,-35-88 15,34 70 1,-17 1-16,-35-71 16,-35 17-1,-89-52-15,36 70 16,-18 0-1,-18 18 1,106 35-16,-17 18 0,-18-18 16,-124-18-16,142 36 15,-142-36-15,141 36 16,-17 18-16,18-1 0,-18 0 16,0 18-16,0 0 15,-18 0-15,18 0 16,0 18-16,-142 0 0,142-1 15,-106 18-15,124-17 16,-1 17-16</inkml:trace>
  <inkml:trace contextRef="#ctx0" brushRef="#br1" timeOffset="190047.8568">27658 10142 0,'-53'0'15,"35"0"-15,-17 18 16,-36 17-16,36 1 16,-18 34-1,36-17-15,-1-18 16,18 1-16,18-1 0,-1 0 0,54-17 15,-36-18-15,53-18 16,-35-17-16,0 0 16,18-54-1,-54 36-15,1 1 16,0-19-16,-18 0 0,0 1 0,-18-1 16,-17-52-16,-1 52 15,-17 18-15,18 53 16,-18 36-1,18 17-15,35 70 16,0-52-16,18-1 0,17 18 16,0-35-16,18 18 0,-18-18 15,71 35-15,-71-70 16,54 35 0</inkml:trace>
  <inkml:trace contextRef="#ctx0" brushRef="#br1" timeOffset="190338.1843">27975 10283 0,'53'0'0,"-106"0"0,177 0 16,-89 0-16,0-17 15,-17-1-15,0 18 0,-18-35 16,0 17-1,-53-35-15,17 53 16,1-17-16,0 17 0,0 0 16,-36 53-16,53-36 15,18 36-15,18-18 16,17 1-16,1-1 0,16 0 16,19-17-1,-18 17-15,0-17 0,53 17 16,-71-35-16</inkml:trace>
  <inkml:trace contextRef="#ctx0" brushRef="#br1" timeOffset="190570.054">28487 10248 0,'0'0'16,"-53"35"-16,53 1 0,-18-19 16,18 19-16,0-19 15,18 19-15,17-19 0,-17 1 16,17 0-16,36 17 0,-36-35 16,35 0-1,-52 0-15</inkml:trace>
  <inkml:trace contextRef="#ctx0" brushRef="#br1" timeOffset="190871.0376">28910 10354 0,'-35'35'16,"70"-70"-16,-88 88 0,36-18 15,17 1-15,35-1 16,-17-18-16,34 1 16,-16-18-16,-1 0 15,18-18-15,-35 18 16,17-35 0,-35 0-16,0-18 15,0 35-15,-18 1 0,-17-19 16,0 19-1,17 17-15,0 0 16,18 17-16</inkml:trace>
  <inkml:trace contextRef="#ctx0" brushRef="#br1" timeOffset="191293.6418">29281 10372 0,'0'0'0,"-18"17"16,0 1-16,1 0 15,-19 35 1,19-18-16,17 0 16,0-17-16,17 17 0,1-17 15,17-1-15,18-17 16,-35-17-16,17-1 15,-17-17-15,-1-1 0,1 1 16,0-18-16,-1 18 0,-17-71 16,0 53-16,-17-53 15,-1 53-15,0 1 16,1-1-16,-1 17 0,-17-17 16,17 71-1,1 53 1,17-18-16,17 52 15,1-34-15,17 52 16,-17-70-16,35 53 16,-36-71-16,19 1 15,-19-1-15,19-17 16,-19-1-16</inkml:trace>
  <inkml:trace contextRef="#ctx0" brushRef="#br1" timeOffset="191683.6798">29580 10442 0,'0'0'15,"0"18"-15,18-18 0,0 0 16,17 0 0,-17 0-16,-1-18 15,1 1-15,0-1 0,-18 0 16,17 1-16,-34-19 15,17 19-15,0-1 0,-18 18 16,0 0-16,1 0 16,-1 18-16,0-1 0,18 19 0,-17-1 15,34 36-15,1-36 16,17 35 0,1-34-16,16-1 15,-16-35-15,17 0 16,-18-18-16,0-17 15,-17 0-15,-1-18 16,1 18-16,17-18 16,-17 35-16,53 0 15,-36 1-15,35 17 16,-52 0-16,0 0 16,-1 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0:29:41.19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1058 6703 0,'0'0'0,"0"-18"0,18 1 15,0-1-15,17-35 16,-17 0-16,17 18 16,0-18-16,18-18 0,0 1 15,0-1-15,88-70 16,-70 53-16,17 0 16,18-1-16,-18 19 0,0-1 15,-18 1-15,-17 35 0,36-18 16,-72 35-16</inkml:trace>
  <inkml:trace contextRef="#ctx0" brushRef="#br0" timeOffset="279.2643">1729 6773 0,'88'-123'16,"-176"246"-16,229-317 0,-88 124 0,70-89 16,-52 71-16,17 0 0,53-71 15,-70 71 1,-19 35-16,1-18 0,-17 36 15,34-36 1,-52 54-16</inkml:trace>
  <inkml:trace contextRef="#ctx0" brushRef="#br0" timeOffset="498.3447">2328 6579 0,'36'-53'16,"-19"18"-16,19-18 0,34-53 15,-35 53-15,18-17 16,18-1-16,52-70 16,-70 71-16,0 17 15,0 0-15,-18 18 0,1-1 16,-19 19-16</inkml:trace>
  <inkml:trace contextRef="#ctx0" brushRef="#br0" timeOffset="684.8407">3140 6279 0,'88'-105'15,"-176"210"-15,229-263 0,-106 87 0,18 1 16,-18-1-16,54-35 16,-54 89-16,-18-1 0,-17 0 15</inkml:trace>
  <inkml:trace contextRef="#ctx0" brushRef="#br0" timeOffset="813.683">3598 6033 0,'53'-106'15,"-106"212"-15,142-265 0,-72 123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0:30:42.32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12047 17304 0,'36'0'16,"-19"0"-16,19 0 15,34-18 1,18-17-16,-52 17 16,-1 18-16,0-17 0,0-1 15,1 18-15,-19-18 0,19 18 16</inkml:trace>
  <inkml:trace contextRef="#ctx0" brushRef="#br0" timeOffset="173.552">12400 17251 0,'0'0'15,"18"70"-15,-1-34 0,1 17 16,-18-18-16,18 18 0,-1 53 15,1-53-15,-18-1 16,18-16-16,-1-1 16,1 0-16,0-35 0</inkml:trace>
  <inkml:trace contextRef="#ctx0" brushRef="#br0" timeOffset="362.0529">12718 17586 0,'17'53'15,"-34"-106"-15,52 124 16,-17-54-16,17 1 0,18-18 16,-36 0-16,19 0 15,-19 0-15,19 0 16</inkml:trace>
  <inkml:trace contextRef="#ctx0" brushRef="#br0" timeOffset="513.964">12947 17604 0,'-35'70'15,"70"-140"-15,-88 175 0,35-69 0,1-1 16,-1-35-1,18 18-15</inkml:trace>
  <inkml:trace contextRef="#ctx0" brushRef="#br0" timeOffset="731.0469">13123 17427 0,'18'0'16,"0"0"-1,-1 18-15,1-18 16,0 0-16,17-18 0,0 1 0,18-1 16,-35 18-16,-1 0 15,1 0-15</inkml:trace>
  <inkml:trace contextRef="#ctx0" brushRef="#br0" timeOffset="856.5844">13300 17657 0,'35'0'16,"-70"0"-16,123-36 16,-53 1-16,0 17 15,1 1-15,-19-1 0</inkml:trace>
  <inkml:trace contextRef="#ctx0" brushRef="#br0" timeOffset="1113.2671">13600 17180 0,'0'0'0,"17"0"16,1 0-16,17 0 16,0 0-16,1 0 0,34-35 15,-34 35 1,-19-18-16,18 18 0,-17-17 16,0 17-16,-1-18 15,-34 18 1</inkml:trace>
  <inkml:trace contextRef="#ctx0" brushRef="#br0" timeOffset="1291.5904">13794 17233 0,'35'35'15,"-70"-70"-15,70 106 0,-17-54 0,-18 19 16,17-1-16,1 18 15,-1-18-15,1-17 0,0-1 16,-1 1-16,1 0 0,0-18 16,-1 0-16</inkml:trace>
  <inkml:trace contextRef="#ctx0" brushRef="#br0" timeOffset="1669.094">14182 17410 0,'17'17'16,"-34"-34"-16,34 52 0,-17-17 16,0-1-16,18-17 15,0 18-15,-1-18 16,1 0 0,0 0-16,-1-18 15,-17 1 1,18 17-16,-1 0 15,1 35 1,0 18-16,-1 0 16,-17-18-16,36 71 15,-1-71-15,-17 0 0,-1 18 16,1-35 0,-18-1-16,-18 19 15,1-19-15,-19 1 0,1 0 16,-18-1-16,-35-17 15,53-17-15,-54 17 16,36-18-16,18 18 16,18-18-16,-1 18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0:31:18.13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24800 16387 0,'18'17'16,"-18"1"0,18-1-16,-1 36 15,1-17-15,35 17 16,-18-36-16,-17 1 15,17-1-15,-17 1 0,17 0 0,0-1 16,-17 1 0,-1-18-16,-17-18 15</inkml:trace>
  <inkml:trace contextRef="#ctx0" brushRef="#br0" timeOffset="318.2026">24747 16510 0,'0'0'16,"0"-35"-16,-17 35 0,17-18 16,-18-35-1,18 36-15,-18-1 0,18 0 16,0 1-16,0-1 15,18 18 17,35 0-17,-35 0-15,17 18 0,0-18 16,0 0-16,18 0 0,-17 0 16,-1 0-16,36 17 15,-36-17-15,0 0 16,18 0-16,-35 0 15</inkml:trace>
  <inkml:trace contextRef="#ctx0" brushRef="#br0" timeOffset="1005.5032">32156 12418 0,'35'35'0,"-17"-17"16,-1 17-16,1 0 0,17 1 15,0 34 1,1-35-16,-19 1 0,1-19 16,17 19-16,1 16 15,-19-34-15,-17 0 0</inkml:trace>
  <inkml:trace contextRef="#ctx0" brushRef="#br0" timeOffset="1277.727">32120 12629 0,'0'-17'16,"0"-1"-16,18 1 16,-18-1-16,35 0 15,-17 1-15,0-1 0,-1 0 16,1-17-1,-18 17-15,18 18 16,-1 18 0,18 17-1,-17 1-15,53-1 16,-18-17-16,-1-1 16,-16 1-16</inkml:trace>
  <inkml:trace contextRef="#ctx0" brushRef="#br0" timeOffset="46008.0652">20214 3404 0,'0'-17'78,"-17"17"-62,-1 0-1,0 0-15,18-18 16,-17 18-16,-1 0 0,0-18 16,1 18-16,-54 0 15,36 0-15,0 18 0,-18-18 16,0 0-16,0 0 16,0 18-16,0-18 0,0 0 15,-70 0-15,52 0 16,-70 0-16,53 0 15,17 0-15,-17 0 0,0 0 16,-89 0 0,72 0-16,16 0 0,1 0 15,-123 17-15,105-17 16,0 0-16,-106 0 16,106 0-16,1 0 15,-1 0-15,-18 0 0,1 18 0,-107-18 16,107 0-1,0 18-15,-1-18 0,1 0 16,17 0-16,-18 0 0,-123 0 16,124 0-16,-1 0 15,1 0-15,-18 0 16,17 0-16,-17 0 0,18 0 0,-18 0 16,17 0-16,-140-18 15,122 18-15,19 0 16,0-18-16,-1 18 0,-141-17 15,142 17-15,-142 0 16,124-18 0,0 18-16,18 0 0,-18 0 15,17 0-15,1 0 0,-142-18 16,142 18-16,-1-17 16,-123-1-1,141 18-15,-17-18 0,-124 1 16,141 17-16,-17 0 15,-1 0-15,1 0 0,-1-18 16,1 18-16,17 0 0,-18 0 16,19 0-16,-19-17 0,-88 17 15,107 0-15,16 0 16,-16-18-16,16 18 16,-87 0-16,105 0 15,1 0-15,-1 0 0,18-18 16,-70 18-16,70 0 15,18 0-15,-1-17 16,1 17-16,0 0 0,17 0 16,1-18-16,17 36 47,17-1-32,-17 1 1,18 17-1,-18 0-15,0-17 0,0 17 16,0 1-16,0 34 16,0-34-16,0 16 0,0 54 15,0-53-15,0 0 16,-18 18-16,18-1 0,0 1 16,-17-1-16,-1 107 15,18-89-15,-18 0 16,18 18-16,-17-18 0,-1 124 15,0-124-15,18 0 16,-17 106 0,17-88-16,0 88 15,0-88-15,17 88 16,-17-88-16,0-18 0,18 124 16,-18-124-1,0 18-15,0-1 0,0 1 16,0 0-16,18-18 0,-18 106 15,0-88-15,17 71 16,1-89-16,-18 0 16,0 0-16,18 0 0,-18 106 15,0-105-15,0-1 16,0 0-16,0 0 16,0 0-16,0 1 0,17 69 15,1-69-15,-18-19 16,18 71-1,-18-70-15,0-1 0,17 1 16,-17-1-16,0 1 16,18 52-16,-1-17 15,-17-53-15,0 0 0,18 0 16,0 53-16,-18-71 16,17 18-16,1 18 15,0-36-15,-18 0 0,35 36 16,-17-1-1,-1-34-15,1-19 16,0 18-16,17 1 16,-18-1-16,1-17 15,-18-1-15,18 1 0,-1 0 0,19-1 16,-1 1 0,0-1-16,-17 1 15,-1-18-15,19 18 0,-19-1 16,1-17-16,17 18 0,-17-18 15,52 18 1,-52-18-16,17 0 0,36 17 16,-18-17-1,-18 0-15,0 0 0,1 0 0,-1 18 16,53-18 0,-53 18-16,18-18 0,-17 0 0,17 0 15,35 17 1,-35-17-16,0 0 0,0 0 15,52 18-15,-52 0 16,0-18-16,0 17 0,0-17 16,0 18-16,53-1 15,-53 1-15,0 0 0,70-1 16,-52 1 0,-18-18-16,17 18 0,-17-1 15,18-17-15,52 36 16,-52-36-16,-1 17 0,71 1 15,-88-18 1,35 17-16,53 1 16,-52 0-16,-19-18 0,18 17 15,-17-17-15,0 18 0,17-18 16,0 18-16,71-1 16,-71-17-16,106 0 15,-106 18-15,0-18 0,18 0 16,-18 0-16,18 0 15,88 0-15,-88 0 16,0 0-16,-18 0 0,124 0 16,-89 0-16,-17 0 15,0 0-15,17-18 16,107 18-16,122-17 16,-122 17-1,-107-18-15,106 18 16,-105 0-1,-1 0-15,1 0 0,-1 0 16,1 0-16,17 0 0,-18 0 16,142-18-16,-124 18 15,-17 0-15,123 0 16,-106 0-16,-18 0 0,1 0 16,17 0-16,-18-17 15,1 17-15,-1 0 0,230-18 16,-18 18-1,-35-18 1,-106 1 0,-106 17-1,53-18-15,-70 18 0,-1-17 16,36-1 0,-53 18-16,0-18 0,0 1 15,-18 17-15,0-18 0,-17 0 16,17 18-16,1-35 15,-19 17-15,1 18 16,-18-17-16,18-1 0,-18 1 16,-18-19-1,18 19-15,0-1 0,-18-17 16,18 17-16,-17-17 16,17 17-16,0-17 0,-18 0 15,18-1-15,0 1 16,0 0-16,18-53 15,-18 35-15,17 0 0,-17 0 16,18 0-16,0 0 0,17-71 16,-17 54-16,-1-1 15,1 1-15,-1-1 16,36-87 0,-35 69-16,17 1 0,-17 0 0,35-88 15,-18 87 1,-17-16-16,17 16 0,-17 1 0,17-88 15,0 70 1,-17 18-16,-1 0 0,19-18 16,-1-88-16,-17 105 15,-1-16-15,1-1 0,35-88 16,-35 106 0,17-106-16,-18 88 15,1 18-15,-18-18 0,18 17 16,-1 1-16,1-106 15,0 106-15,-18 0 0,17 0 16,1-1-16,-18 1 0,18 0 16,17-88-1,-18 105-15,1-17 0,-18 17 16,18 1-16,-18-18 0,17-36 16,-17 54-16,0-71 15,0 52-15,0 19 16,0 17-16,0-35 0,0 17 15,0 1-15,-17-1 16,17-52-16,0 52 16,-18 18-16,0-70 15,1 70-15,17 17 16,-18-17-16,18 1 0,-17-1 16,-1-36-16,18 54 15,-18-18-15,18 18 0,0 0 16,-17 17-16,17-35 15,-18 35-15,18 1 16,-18-1-16,18 1 16,-17 17 31,-1 0-32,0 0 1,1 0-16,-1 0 0,-35 0 15,18 0-15,-18 0 16,0 0-16,-35 0 0,0 17 16,-18-17-16,-335 53 15,282-18-15,-17 1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11/25/2017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11/25/2017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NULL"/><Relationship Id="rId7" Type="http://schemas.openxmlformats.org/officeDocument/2006/relationships/image" Target="../media/image6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customXml" Target="../ink/ink1.xml"/><Relationship Id="rId4" Type="http://schemas.openxmlformats.org/officeDocument/2006/relationships/image" Target="../media/image3.tiff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5.png"/><Relationship Id="rId26" Type="http://schemas.openxmlformats.org/officeDocument/2006/relationships/image" Target="../media/image23.png"/><Relationship Id="rId3" Type="http://schemas.openxmlformats.org/officeDocument/2006/relationships/image" Target="../media/image100.png"/><Relationship Id="rId21" Type="http://schemas.openxmlformats.org/officeDocument/2006/relationships/image" Target="../media/image28.png"/><Relationship Id="rId34" Type="http://schemas.openxmlformats.org/officeDocument/2006/relationships/image" Target="../media/image34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4.png"/><Relationship Id="rId25" Type="http://schemas.openxmlformats.org/officeDocument/2006/relationships/image" Target="../media/image22.png"/><Relationship Id="rId33" Type="http://schemas.openxmlformats.org/officeDocument/2006/relationships/customXml" Target="../ink/ink6.xml"/><Relationship Id="rId2" Type="http://schemas.openxmlformats.org/officeDocument/2006/relationships/image" Target="../media/image90.png"/><Relationship Id="rId20" Type="http://schemas.openxmlformats.org/officeDocument/2006/relationships/image" Target="../media/image27.png"/><Relationship Id="rId29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7.png"/><Relationship Id="rId24" Type="http://schemas.openxmlformats.org/officeDocument/2006/relationships/image" Target="../media/image21.png"/><Relationship Id="rId32" Type="http://schemas.openxmlformats.org/officeDocument/2006/relationships/image" Target="../media/image33.png"/><Relationship Id="rId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31.png"/><Relationship Id="rId10" Type="http://schemas.openxmlformats.org/officeDocument/2006/relationships/image" Target="../media/image16.png"/><Relationship Id="rId19" Type="http://schemas.openxmlformats.org/officeDocument/2006/relationships/image" Target="../media/image26.png"/><Relationship Id="rId31" Type="http://schemas.openxmlformats.org/officeDocument/2006/relationships/customXml" Target="../ink/ink5.xml"/><Relationship Id="rId4" Type="http://schemas.openxmlformats.org/officeDocument/2006/relationships/image" Target="../media/image110.png"/><Relationship Id="rId9" Type="http://schemas.openxmlformats.org/officeDocument/2006/relationships/image" Target="../media/image15.png"/><Relationship Id="rId22" Type="http://schemas.openxmlformats.org/officeDocument/2006/relationships/image" Target="../media/image29.png"/><Relationship Id="rId27" Type="http://schemas.openxmlformats.org/officeDocument/2006/relationships/image" Target="../media/image30.png"/><Relationship Id="rId30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2193" y="4026189"/>
            <a:ext cx="68366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Different types </a:t>
            </a:r>
          </a:p>
          <a:p>
            <a:pPr algn="ctr"/>
            <a:r>
              <a:rPr lang="en-US" sz="6600" dirty="0"/>
              <a:t>of RNNs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Examples of sequence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01" name="Group 100"/>
          <p:cNvGrpSpPr/>
          <p:nvPr/>
        </p:nvGrpSpPr>
        <p:grpSpPr>
          <a:xfrm>
            <a:off x="178994" y="1614114"/>
            <a:ext cx="11496143" cy="942975"/>
            <a:chOff x="178994" y="2060516"/>
            <a:chExt cx="11496143" cy="942975"/>
          </a:xfrm>
        </p:grpSpPr>
        <p:sp>
          <p:nvSpPr>
            <p:cNvPr id="45" name="TextBox 44"/>
            <p:cNvSpPr txBox="1"/>
            <p:nvPr/>
          </p:nvSpPr>
          <p:spPr>
            <a:xfrm>
              <a:off x="178994" y="2323572"/>
              <a:ext cx="26484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Music generation</a:t>
              </a:r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2"/>
            <a:srcRect l="29075" t="63067" r="51253" b="29284"/>
            <a:stretch/>
          </p:blipFill>
          <p:spPr>
            <a:xfrm>
              <a:off x="8925760" y="2060516"/>
              <a:ext cx="2749377" cy="9429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5339504" y="2221207"/>
                  <a:ext cx="49244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∅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9504" y="2221207"/>
                  <a:ext cx="492443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Straight Arrow Connector 64"/>
            <p:cNvCxnSpPr/>
            <p:nvPr/>
          </p:nvCxnSpPr>
          <p:spPr>
            <a:xfrm>
              <a:off x="7514169" y="2557647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178994" y="517772"/>
            <a:ext cx="12449881" cy="1757363"/>
            <a:chOff x="178994" y="731501"/>
            <a:chExt cx="12449881" cy="1757363"/>
          </a:xfrm>
        </p:grpSpPr>
        <p:sp>
          <p:nvSpPr>
            <p:cNvPr id="9" name="TextBox 8"/>
            <p:cNvSpPr txBox="1"/>
            <p:nvPr/>
          </p:nvSpPr>
          <p:spPr>
            <a:xfrm>
              <a:off x="178994" y="1305849"/>
              <a:ext cx="2977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Speech recognition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4"/>
            <a:srcRect l="-1" t="24417" r="40431" b="17652"/>
            <a:stretch/>
          </p:blipFill>
          <p:spPr>
            <a:xfrm>
              <a:off x="4334377" y="731501"/>
              <a:ext cx="2589257" cy="1757363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8452696" y="1167772"/>
              <a:ext cx="41761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“The quick brown fox jumped over the lazy dog.”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7514169" y="1521715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178994" y="2456881"/>
            <a:ext cx="11308945" cy="707886"/>
            <a:chOff x="178994" y="3037197"/>
            <a:chExt cx="11308945" cy="707886"/>
          </a:xfrm>
        </p:grpSpPr>
        <p:sp>
          <p:nvSpPr>
            <p:cNvPr id="67" name="TextBox 66"/>
            <p:cNvSpPr txBox="1"/>
            <p:nvPr/>
          </p:nvSpPr>
          <p:spPr>
            <a:xfrm>
              <a:off x="178994" y="3160307"/>
              <a:ext cx="36070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Sentiment classification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021857" y="3037197"/>
              <a:ext cx="321430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“There is nothing to like in this movie.”</a:t>
              </a:r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>
              <a:off x="7514169" y="3399076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9182935" y="3266545"/>
              <a:ext cx="2305004" cy="377607"/>
              <a:chOff x="8533045" y="3242433"/>
              <a:chExt cx="2305004" cy="377607"/>
            </a:xfrm>
          </p:grpSpPr>
          <p:sp>
            <p:nvSpPr>
              <p:cNvPr id="71" name="5-Point Star 70"/>
              <p:cNvSpPr/>
              <p:nvPr/>
            </p:nvSpPr>
            <p:spPr>
              <a:xfrm>
                <a:off x="8533045" y="3247680"/>
                <a:ext cx="400050" cy="372303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5-Point Star 71"/>
              <p:cNvSpPr/>
              <p:nvPr/>
            </p:nvSpPr>
            <p:spPr>
              <a:xfrm>
                <a:off x="9009284" y="3242434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5-Point Star 72"/>
              <p:cNvSpPr/>
              <p:nvPr/>
            </p:nvSpPr>
            <p:spPr>
              <a:xfrm>
                <a:off x="9485522" y="3242434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5-Point Star 73"/>
              <p:cNvSpPr/>
              <p:nvPr/>
            </p:nvSpPr>
            <p:spPr>
              <a:xfrm>
                <a:off x="9961760" y="3247737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5-Point Star 74"/>
              <p:cNvSpPr/>
              <p:nvPr/>
            </p:nvSpPr>
            <p:spPr>
              <a:xfrm>
                <a:off x="10437999" y="3242433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3" name="Group 102"/>
          <p:cNvGrpSpPr/>
          <p:nvPr/>
        </p:nvGrpSpPr>
        <p:grpSpPr>
          <a:xfrm>
            <a:off x="184387" y="3348280"/>
            <a:ext cx="11815440" cy="461665"/>
            <a:chOff x="184387" y="4018442"/>
            <a:chExt cx="11815440" cy="461665"/>
          </a:xfrm>
        </p:grpSpPr>
        <p:sp>
          <p:nvSpPr>
            <p:cNvPr id="77" name="TextBox 76"/>
            <p:cNvSpPr txBox="1"/>
            <p:nvPr/>
          </p:nvSpPr>
          <p:spPr>
            <a:xfrm>
              <a:off x="184387" y="4018442"/>
              <a:ext cx="35269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DNA sequence analysis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979926" y="4068782"/>
              <a:ext cx="3390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AGCCCCTGTGAGGAACTAG</a:t>
              </a: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7514169" y="4263561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8609155" y="4055129"/>
              <a:ext cx="3390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AG</a:t>
              </a:r>
              <a:r>
                <a:rPr lang="en-US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CCCCTGTGAGGAACT</a:t>
              </a:r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AG</a:t>
              </a: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12268913" y="4072495"/>
            <a:ext cx="2829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Plasmid sequence AP4 Oligo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185066" y="4058510"/>
            <a:ext cx="11856975" cy="718505"/>
            <a:chOff x="185066" y="4828043"/>
            <a:chExt cx="11856975" cy="718505"/>
          </a:xfrm>
        </p:grpSpPr>
        <p:sp>
          <p:nvSpPr>
            <p:cNvPr id="82" name="TextBox 81"/>
            <p:cNvSpPr txBox="1"/>
            <p:nvPr/>
          </p:nvSpPr>
          <p:spPr>
            <a:xfrm>
              <a:off x="185066" y="4838662"/>
              <a:ext cx="30764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Machine translation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887412" y="4828043"/>
              <a:ext cx="3483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Voulez-vous chanter avec moi?</a:t>
              </a:r>
            </a:p>
          </p:txBody>
        </p:sp>
        <p:cxnSp>
          <p:nvCxnSpPr>
            <p:cNvPr id="84" name="Straight Arrow Connector 83"/>
            <p:cNvCxnSpPr/>
            <p:nvPr/>
          </p:nvCxnSpPr>
          <p:spPr>
            <a:xfrm>
              <a:off x="7514169" y="5086150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8558855" y="4838662"/>
              <a:ext cx="3483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Do you want to sing with me?</a:t>
              </a:r>
            </a:p>
          </p:txBody>
        </p:sp>
      </p:grpSp>
      <p:pic>
        <p:nvPicPr>
          <p:cNvPr id="91" name="Picture 9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438" y="8001811"/>
            <a:ext cx="482042" cy="896259"/>
          </a:xfrm>
          <a:prstGeom prst="rect">
            <a:avLst/>
          </a:prstGeom>
        </p:spPr>
      </p:pic>
      <p:grpSp>
        <p:nvGrpSpPr>
          <p:cNvPr id="105" name="Group 104"/>
          <p:cNvGrpSpPr/>
          <p:nvPr/>
        </p:nvGrpSpPr>
        <p:grpSpPr>
          <a:xfrm>
            <a:off x="182880" y="4855111"/>
            <a:ext cx="10797123" cy="844378"/>
            <a:chOff x="182880" y="5535928"/>
            <a:chExt cx="10797123" cy="844378"/>
          </a:xfrm>
        </p:grpSpPr>
        <p:sp>
          <p:nvSpPr>
            <p:cNvPr id="86" name="TextBox 85"/>
            <p:cNvSpPr txBox="1"/>
            <p:nvPr/>
          </p:nvSpPr>
          <p:spPr>
            <a:xfrm>
              <a:off x="182880" y="5651581"/>
              <a:ext cx="38154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Video activity recognition</a:t>
              </a:r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4402334" y="5535928"/>
              <a:ext cx="2372797" cy="844378"/>
              <a:chOff x="4402334" y="5535928"/>
              <a:chExt cx="2372797" cy="844378"/>
            </a:xfrm>
          </p:grpSpPr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2334" y="5535929"/>
                <a:ext cx="553931" cy="844376"/>
              </a:xfrm>
              <a:prstGeom prst="rect">
                <a:avLst/>
              </a:prstGeom>
            </p:spPr>
          </p:pic>
          <p:pic>
            <p:nvPicPr>
              <p:cNvPr id="88" name="Picture 87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4572"/>
              <a:stretch/>
            </p:blipFill>
            <p:spPr>
              <a:xfrm>
                <a:off x="5622662" y="5535928"/>
                <a:ext cx="545607" cy="844377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21200" y="5535928"/>
                <a:ext cx="553931" cy="844377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1045" y="5535928"/>
                <a:ext cx="545606" cy="844378"/>
              </a:xfrm>
              <a:prstGeom prst="rect">
                <a:avLst/>
              </a:prstGeom>
            </p:spPr>
          </p:pic>
        </p:grpSp>
        <p:cxnSp>
          <p:nvCxnSpPr>
            <p:cNvPr id="93" name="Straight Arrow Connector 92"/>
            <p:cNvCxnSpPr/>
            <p:nvPr/>
          </p:nvCxnSpPr>
          <p:spPr>
            <a:xfrm>
              <a:off x="7514169" y="5967598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9763003" y="5696415"/>
              <a:ext cx="1217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Running</a:t>
              </a: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182880" y="5876548"/>
            <a:ext cx="12086032" cy="715604"/>
            <a:chOff x="347877" y="6357015"/>
            <a:chExt cx="12086032" cy="715604"/>
          </a:xfrm>
        </p:grpSpPr>
        <p:sp>
          <p:nvSpPr>
            <p:cNvPr id="95" name="TextBox 94"/>
            <p:cNvSpPr txBox="1"/>
            <p:nvPr/>
          </p:nvSpPr>
          <p:spPr>
            <a:xfrm>
              <a:off x="347877" y="6357015"/>
              <a:ext cx="36343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Name entity recognition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098666" y="6364733"/>
              <a:ext cx="3483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Yesterday, Harry Potter met Hermione Granger.</a:t>
              </a:r>
            </a:p>
          </p:txBody>
        </p:sp>
        <p:cxnSp>
          <p:nvCxnSpPr>
            <p:cNvPr id="97" name="Straight Arrow Connector 96"/>
            <p:cNvCxnSpPr/>
            <p:nvPr/>
          </p:nvCxnSpPr>
          <p:spPr>
            <a:xfrm>
              <a:off x="7679166" y="6626939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>
            <a:xfrm>
              <a:off x="8999154" y="6364733"/>
              <a:ext cx="343475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Yesterday, </a:t>
              </a:r>
              <a:r>
                <a:rPr lang="en-US" sz="2000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Harry Potter  </a:t>
              </a:r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met </a:t>
              </a:r>
              <a:r>
                <a:rPr lang="en-US" sz="2000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Hermione Granger</a:t>
              </a:r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.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581193A-984E-4C34-8111-5A13916669BA}"/>
                  </a:ext>
                </a:extLst>
              </p14:cNvPr>
              <p14:cNvContentPartPr/>
              <p14:nvPr/>
            </p14:nvContentPartPr>
            <p14:xfrm>
              <a:off x="4044960" y="146160"/>
              <a:ext cx="8064720" cy="6483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581193A-984E-4C34-8111-5A13916669B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35600" y="136800"/>
                <a:ext cx="8083440" cy="650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212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Examples of RNN architectures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60B027A-906C-4F76-8270-D9D2B808871A}"/>
                  </a:ext>
                </a:extLst>
              </p14:cNvPr>
              <p14:cNvContentPartPr/>
              <p14:nvPr/>
            </p14:nvContentPartPr>
            <p14:xfrm>
              <a:off x="438120" y="1606680"/>
              <a:ext cx="11627280" cy="4591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60B027A-906C-4F76-8270-D9D2B808871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8760" y="1597320"/>
                <a:ext cx="11646000" cy="461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066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Examples of RNN architectures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082ECCA-9941-4175-8F9B-427E54CBA990}"/>
                  </a:ext>
                </a:extLst>
              </p14:cNvPr>
              <p14:cNvContentPartPr/>
              <p14:nvPr/>
            </p14:nvContentPartPr>
            <p14:xfrm>
              <a:off x="298440" y="1244520"/>
              <a:ext cx="11836800" cy="46296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082ECCA-9941-4175-8F9B-427E54CBA9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9080" y="1235160"/>
                <a:ext cx="11855520" cy="464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3046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Summary of RNN types</a:t>
            </a:r>
          </a:p>
        </p:txBody>
      </p:sp>
      <p:grpSp>
        <p:nvGrpSpPr>
          <p:cNvPr id="150" name="Group 149"/>
          <p:cNvGrpSpPr/>
          <p:nvPr/>
        </p:nvGrpSpPr>
        <p:grpSpPr>
          <a:xfrm>
            <a:off x="282488" y="1293952"/>
            <a:ext cx="2322419" cy="2502003"/>
            <a:chOff x="282488" y="1293952"/>
            <a:chExt cx="2322419" cy="2502003"/>
          </a:xfrm>
        </p:grpSpPr>
        <p:grpSp>
          <p:nvGrpSpPr>
            <p:cNvPr id="22" name="Group 21"/>
            <p:cNvGrpSpPr/>
            <p:nvPr/>
          </p:nvGrpSpPr>
          <p:grpSpPr>
            <a:xfrm>
              <a:off x="282488" y="1293952"/>
              <a:ext cx="1802790" cy="1788873"/>
              <a:chOff x="1100897" y="2257524"/>
              <a:chExt cx="1890496" cy="2113819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1100897" y="2257524"/>
                <a:ext cx="1890496" cy="2113819"/>
                <a:chOff x="996063" y="1439199"/>
                <a:chExt cx="2797741" cy="297164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" name="TextBox 3"/>
                    <p:cNvSpPr txBox="1"/>
                    <p:nvPr/>
                  </p:nvSpPr>
                  <p:spPr>
                    <a:xfrm>
                      <a:off x="996063" y="2629030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" name="TextBox 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6063" y="2629030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 r="-36458" b="-4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" name="Rectangle 8"/>
                <p:cNvSpPr/>
                <p:nvPr/>
              </p:nvSpPr>
              <p:spPr>
                <a:xfrm>
                  <a:off x="2880864" y="2629536"/>
                  <a:ext cx="912940" cy="722822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" name="Straight Arrow Connector 10"/>
                <p:cNvCxnSpPr/>
                <p:nvPr/>
              </p:nvCxnSpPr>
              <p:spPr>
                <a:xfrm>
                  <a:off x="2224788" y="288201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2880864" y="3949178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2" name="TextBox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64" y="3949178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r="-37895" b="-456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/>
                    <p:cNvSpPr txBox="1"/>
                    <p:nvPr/>
                  </p:nvSpPr>
                  <p:spPr>
                    <a:xfrm>
                      <a:off x="2809981" y="1439199"/>
                      <a:ext cx="9129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3" name="TextBox 1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09981" y="1439199"/>
                      <a:ext cx="912941" cy="461665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2062" t="-6522" r="-37113" b="-782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4" name="Straight Arrow Connector 13"/>
              <p:cNvCxnSpPr/>
              <p:nvPr/>
            </p:nvCxnSpPr>
            <p:spPr>
              <a:xfrm flipV="1">
                <a:off x="2680845" y="3683726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flipV="1">
                <a:off x="2688159" y="2679710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/>
            <p:cNvSpPr txBox="1"/>
            <p:nvPr/>
          </p:nvSpPr>
          <p:spPr>
            <a:xfrm>
              <a:off x="645716" y="3272735"/>
              <a:ext cx="1959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One to one</a:t>
              </a:r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3306717" y="1369667"/>
            <a:ext cx="4256332" cy="2440408"/>
            <a:chOff x="3306717" y="1369667"/>
            <a:chExt cx="4256332" cy="2440408"/>
          </a:xfrm>
        </p:grpSpPr>
        <p:sp>
          <p:nvSpPr>
            <p:cNvPr id="26" name="TextBox 25"/>
            <p:cNvSpPr txBox="1"/>
            <p:nvPr/>
          </p:nvSpPr>
          <p:spPr>
            <a:xfrm>
              <a:off x="4275691" y="3286855"/>
              <a:ext cx="23118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One to many</a:t>
              </a: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3306717" y="1369667"/>
              <a:ext cx="4256332" cy="1939551"/>
              <a:chOff x="3755284" y="1144342"/>
              <a:chExt cx="5461461" cy="2343155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3755284" y="1144342"/>
                <a:ext cx="2019268" cy="2343155"/>
                <a:chOff x="972116" y="2257524"/>
                <a:chExt cx="2019268" cy="2343155"/>
              </a:xfrm>
            </p:grpSpPr>
            <p:grpSp>
              <p:nvGrpSpPr>
                <p:cNvPr id="83" name="Group 82"/>
                <p:cNvGrpSpPr/>
                <p:nvPr/>
              </p:nvGrpSpPr>
              <p:grpSpPr>
                <a:xfrm>
                  <a:off x="972116" y="2257524"/>
                  <a:ext cx="2019268" cy="2343155"/>
                  <a:chOff x="805488" y="1439199"/>
                  <a:chExt cx="2988316" cy="3294049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6" name="TextBox 85"/>
                      <p:cNvSpPr txBox="1"/>
                      <p:nvPr/>
                    </p:nvSpPr>
                    <p:spPr>
                      <a:xfrm>
                        <a:off x="805488" y="2629030"/>
                        <a:ext cx="905441" cy="461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&lt;0&gt;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86" name="TextBox 8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05488" y="2629030"/>
                        <a:ext cx="905441" cy="461666"/>
                      </a:xfrm>
                      <a:prstGeom prst="rect">
                        <a:avLst/>
                      </a:prstGeom>
                      <a:blipFill rotWithShape="0">
                        <a:blip r:embed="rId2"/>
                        <a:stretch>
                          <a:fillRect r="-65823" b="-5227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87" name="Rectangle 86"/>
                  <p:cNvSpPr/>
                  <p:nvPr/>
                </p:nvSpPr>
                <p:spPr>
                  <a:xfrm>
                    <a:off x="2880864" y="2629536"/>
                    <a:ext cx="912940" cy="72282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8" name="Straight Arrow Connector 87"/>
                  <p:cNvCxnSpPr/>
                  <p:nvPr/>
                </p:nvCxnSpPr>
                <p:spPr>
                  <a:xfrm>
                    <a:off x="2224788" y="2882010"/>
                    <a:ext cx="500332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89" name="TextBox 88"/>
                      <p:cNvSpPr txBox="1"/>
                      <p:nvPr/>
                    </p:nvSpPr>
                    <p:spPr>
                      <a:xfrm>
                        <a:off x="2880864" y="3949177"/>
                        <a:ext cx="809696" cy="7840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>
                  <p:sp>
                    <p:nvSpPr>
                      <p:cNvPr id="89" name="TextBox 8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80864" y="3949177"/>
                        <a:ext cx="809696" cy="784071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0" name="TextBox 89"/>
                      <p:cNvSpPr txBox="1"/>
                      <p:nvPr/>
                    </p:nvSpPr>
                    <p:spPr>
                      <a:xfrm>
                        <a:off x="2809981" y="1439199"/>
                        <a:ext cx="912941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90" name="TextBox 89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09981" y="1439199"/>
                        <a:ext cx="912941" cy="461665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l="-3846" t="-6818" r="-69231" b="-8636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84" name="Straight Arrow Connector 83"/>
                <p:cNvCxnSpPr/>
                <p:nvPr/>
              </p:nvCxnSpPr>
              <p:spPr>
                <a:xfrm flipV="1">
                  <a:off x="2680845" y="3683726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/>
                <p:cNvCxnSpPr/>
                <p:nvPr/>
              </p:nvCxnSpPr>
              <p:spPr>
                <a:xfrm flipV="1">
                  <a:off x="2688159" y="2679710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1" name="Rectangle 70"/>
              <p:cNvSpPr/>
              <p:nvPr/>
            </p:nvSpPr>
            <p:spPr>
              <a:xfrm>
                <a:off x="6204448" y="1994078"/>
                <a:ext cx="616894" cy="51416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/>
                  <p:cNvSpPr txBox="1"/>
                  <p:nvPr/>
                </p:nvSpPr>
                <p:spPr>
                  <a:xfrm>
                    <a:off x="6156551" y="1147356"/>
                    <a:ext cx="91294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2" name="TextBox 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56551" y="1147356"/>
                    <a:ext cx="912942" cy="46166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709" t="-4762" r="-13675" b="-3015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3" name="Straight Arrow Connector 72"/>
              <p:cNvCxnSpPr/>
              <p:nvPr/>
            </p:nvCxnSpPr>
            <p:spPr>
              <a:xfrm flipV="1">
                <a:off x="6510794" y="2573558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/>
              <p:nvPr/>
            </p:nvCxnSpPr>
            <p:spPr>
              <a:xfrm flipV="1">
                <a:off x="6518108" y="1569542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Rectangle 74"/>
              <p:cNvSpPr/>
              <p:nvPr/>
            </p:nvSpPr>
            <p:spPr>
              <a:xfrm>
                <a:off x="8239554" y="2014956"/>
                <a:ext cx="616894" cy="51416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8191657" y="1168234"/>
                    <a:ext cx="1025088" cy="46878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6" name="TextBox 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91657" y="1168234"/>
                    <a:ext cx="1025088" cy="468783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2290" t="-3125" r="-14504" b="-2968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7" name="Straight Arrow Connector 76"/>
              <p:cNvCxnSpPr/>
              <p:nvPr/>
            </p:nvCxnSpPr>
            <p:spPr>
              <a:xfrm flipV="1">
                <a:off x="8545900" y="2594436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 flipV="1">
                <a:off x="8553562" y="1566528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Freeform 78"/>
              <p:cNvSpPr/>
              <p:nvPr/>
            </p:nvSpPr>
            <p:spPr>
              <a:xfrm>
                <a:off x="5824870" y="1461422"/>
                <a:ext cx="689113" cy="1487145"/>
              </a:xfrm>
              <a:custGeom>
                <a:avLst/>
                <a:gdLst>
                  <a:gd name="connsiteX0" fmla="*/ 0 w 689113"/>
                  <a:gd name="connsiteY0" fmla="*/ 19392 h 1487145"/>
                  <a:gd name="connsiteX1" fmla="*/ 251792 w 689113"/>
                  <a:gd name="connsiteY1" fmla="*/ 185044 h 1487145"/>
                  <a:gd name="connsiteX2" fmla="*/ 271670 w 689113"/>
                  <a:gd name="connsiteY2" fmla="*/ 1357861 h 1487145"/>
                  <a:gd name="connsiteX3" fmla="*/ 689113 w 689113"/>
                  <a:gd name="connsiteY3" fmla="*/ 1457252 h 14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113" h="1487145">
                    <a:moveTo>
                      <a:pt x="0" y="19392"/>
                    </a:moveTo>
                    <a:cubicBezTo>
                      <a:pt x="103257" y="-9321"/>
                      <a:pt x="206514" y="-38034"/>
                      <a:pt x="251792" y="185044"/>
                    </a:cubicBezTo>
                    <a:cubicBezTo>
                      <a:pt x="297070" y="408122"/>
                      <a:pt x="198783" y="1145826"/>
                      <a:pt x="271670" y="1357861"/>
                    </a:cubicBezTo>
                    <a:cubicBezTo>
                      <a:pt x="344557" y="1569896"/>
                      <a:pt x="689113" y="1457252"/>
                      <a:pt x="689113" y="1457252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reeform 79"/>
              <p:cNvSpPr/>
              <p:nvPr/>
            </p:nvSpPr>
            <p:spPr>
              <a:xfrm>
                <a:off x="6892724" y="1479464"/>
                <a:ext cx="689113" cy="1487145"/>
              </a:xfrm>
              <a:custGeom>
                <a:avLst/>
                <a:gdLst>
                  <a:gd name="connsiteX0" fmla="*/ 0 w 689113"/>
                  <a:gd name="connsiteY0" fmla="*/ 19392 h 1487145"/>
                  <a:gd name="connsiteX1" fmla="*/ 251792 w 689113"/>
                  <a:gd name="connsiteY1" fmla="*/ 185044 h 1487145"/>
                  <a:gd name="connsiteX2" fmla="*/ 271670 w 689113"/>
                  <a:gd name="connsiteY2" fmla="*/ 1357861 h 1487145"/>
                  <a:gd name="connsiteX3" fmla="*/ 689113 w 689113"/>
                  <a:gd name="connsiteY3" fmla="*/ 1457252 h 14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113" h="1487145">
                    <a:moveTo>
                      <a:pt x="0" y="19392"/>
                    </a:moveTo>
                    <a:cubicBezTo>
                      <a:pt x="103257" y="-9321"/>
                      <a:pt x="206514" y="-38034"/>
                      <a:pt x="251792" y="185044"/>
                    </a:cubicBezTo>
                    <a:cubicBezTo>
                      <a:pt x="297070" y="408122"/>
                      <a:pt x="198783" y="1145826"/>
                      <a:pt x="271670" y="1357861"/>
                    </a:cubicBezTo>
                    <a:cubicBezTo>
                      <a:pt x="344557" y="1569896"/>
                      <a:pt x="689113" y="1457252"/>
                      <a:pt x="689113" y="1457252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reeform 80"/>
              <p:cNvSpPr/>
              <p:nvPr/>
            </p:nvSpPr>
            <p:spPr>
              <a:xfrm>
                <a:off x="7855229" y="1488646"/>
                <a:ext cx="689113" cy="1487145"/>
              </a:xfrm>
              <a:custGeom>
                <a:avLst/>
                <a:gdLst>
                  <a:gd name="connsiteX0" fmla="*/ 0 w 689113"/>
                  <a:gd name="connsiteY0" fmla="*/ 19392 h 1487145"/>
                  <a:gd name="connsiteX1" fmla="*/ 251792 w 689113"/>
                  <a:gd name="connsiteY1" fmla="*/ 185044 h 1487145"/>
                  <a:gd name="connsiteX2" fmla="*/ 271670 w 689113"/>
                  <a:gd name="connsiteY2" fmla="*/ 1357861 h 1487145"/>
                  <a:gd name="connsiteX3" fmla="*/ 689113 w 689113"/>
                  <a:gd name="connsiteY3" fmla="*/ 1457252 h 14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113" h="1487145">
                    <a:moveTo>
                      <a:pt x="0" y="19392"/>
                    </a:moveTo>
                    <a:cubicBezTo>
                      <a:pt x="103257" y="-9321"/>
                      <a:pt x="206514" y="-38034"/>
                      <a:pt x="251792" y="185044"/>
                    </a:cubicBezTo>
                    <a:cubicBezTo>
                      <a:pt x="297070" y="408122"/>
                      <a:pt x="198783" y="1145826"/>
                      <a:pt x="271670" y="1357861"/>
                    </a:cubicBezTo>
                    <a:cubicBezTo>
                      <a:pt x="344557" y="1569896"/>
                      <a:pt x="689113" y="1457252"/>
                      <a:pt x="689113" y="1457252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/>
                  <p:cNvSpPr txBox="1"/>
                  <p:nvPr/>
                </p:nvSpPr>
                <p:spPr>
                  <a:xfrm>
                    <a:off x="7263405" y="1990704"/>
                    <a:ext cx="574195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2" name="TextBox 8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405" y="1990704"/>
                    <a:ext cx="574195" cy="523220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" name="Group 4"/>
          <p:cNvGrpSpPr/>
          <p:nvPr/>
        </p:nvGrpSpPr>
        <p:grpSpPr>
          <a:xfrm>
            <a:off x="7706982" y="1420406"/>
            <a:ext cx="4306518" cy="2375549"/>
            <a:chOff x="7706982" y="1420406"/>
            <a:chExt cx="4306518" cy="23755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9511400" y="2892883"/>
                  <a:ext cx="90672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1400" y="2892883"/>
                  <a:ext cx="906723" cy="46166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11004249" y="2911740"/>
                  <a:ext cx="100925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04249" y="2911740"/>
                  <a:ext cx="1009251" cy="46166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Straight Arrow Connector 93"/>
            <p:cNvCxnSpPr/>
            <p:nvPr/>
          </p:nvCxnSpPr>
          <p:spPr>
            <a:xfrm>
              <a:off x="9318769" y="2319636"/>
              <a:ext cx="26348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>
              <a:off x="10154640" y="2341938"/>
              <a:ext cx="26348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>
              <a:off x="10933025" y="2363323"/>
              <a:ext cx="26348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3" name="Group 152"/>
            <p:cNvGrpSpPr/>
            <p:nvPr/>
          </p:nvGrpSpPr>
          <p:grpSpPr>
            <a:xfrm>
              <a:off x="7706982" y="1420406"/>
              <a:ext cx="3992108" cy="2375549"/>
              <a:chOff x="7706982" y="1420406"/>
              <a:chExt cx="3992108" cy="2375549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7706982" y="1420406"/>
                <a:ext cx="3992108" cy="1737799"/>
                <a:chOff x="3740976" y="1158743"/>
                <a:chExt cx="5122425" cy="2099419"/>
              </a:xfrm>
            </p:grpSpPr>
            <p:grpSp>
              <p:nvGrpSpPr>
                <p:cNvPr id="27" name="Group 26"/>
                <p:cNvGrpSpPr/>
                <p:nvPr/>
              </p:nvGrpSpPr>
              <p:grpSpPr>
                <a:xfrm>
                  <a:off x="3740976" y="1990705"/>
                  <a:ext cx="2033576" cy="1267457"/>
                  <a:chOff x="957808" y="3103887"/>
                  <a:chExt cx="2033576" cy="1267457"/>
                </a:xfrm>
              </p:grpSpPr>
              <p:grpSp>
                <p:nvGrpSpPr>
                  <p:cNvPr id="28" name="Group 27"/>
                  <p:cNvGrpSpPr/>
                  <p:nvPr/>
                </p:nvGrpSpPr>
                <p:grpSpPr>
                  <a:xfrm>
                    <a:off x="957808" y="3103887"/>
                    <a:ext cx="2033576" cy="1267457"/>
                    <a:chOff x="784313" y="2629030"/>
                    <a:chExt cx="3009491" cy="1781813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1" name="TextBox 30"/>
                        <p:cNvSpPr txBox="1"/>
                        <p:nvPr/>
                      </p:nvSpPr>
                      <p:spPr>
                        <a:xfrm>
                          <a:off x="784313" y="2629030"/>
                          <a:ext cx="905440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&lt;0&gt;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31" name="TextBox 3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84313" y="2629030"/>
                          <a:ext cx="905440" cy="461665"/>
                        </a:xfrm>
                        <a:prstGeom prst="rect">
                          <a:avLst/>
                        </a:prstGeom>
                        <a:blipFill rotWithShape="0">
                          <a:blip r:embed="rId2"/>
                          <a:stretch>
                            <a:fillRect r="-67949" b="-4888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32" name="Rectangle 31"/>
                    <p:cNvSpPr/>
                    <p:nvPr/>
                  </p:nvSpPr>
                  <p:spPr>
                    <a:xfrm>
                      <a:off x="2880864" y="2629536"/>
                      <a:ext cx="912940" cy="722822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33" name="Straight Arrow Connector 32"/>
                    <p:cNvCxnSpPr/>
                    <p:nvPr/>
                  </p:nvCxnSpPr>
                  <p:spPr>
                    <a:xfrm>
                      <a:off x="2224788" y="2882010"/>
                      <a:ext cx="500332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4" name="TextBox 33"/>
                        <p:cNvSpPr txBox="1"/>
                        <p:nvPr/>
                      </p:nvSpPr>
                      <p:spPr>
                        <a:xfrm>
                          <a:off x="2880864" y="3949178"/>
                          <a:ext cx="906723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&lt;1&gt;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34" name="TextBox 33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80864" y="3949178"/>
                          <a:ext cx="906723" cy="461665"/>
                        </a:xfrm>
                        <a:prstGeom prst="rect">
                          <a:avLst/>
                        </a:prstGeom>
                        <a:blipFill rotWithShape="0">
                          <a:blip r:embed="rId11"/>
                          <a:stretch>
                            <a:fillRect r="-67089" b="-4888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29" name="Straight Arrow Connector 28"/>
                  <p:cNvCxnSpPr/>
                  <p:nvPr/>
                </p:nvCxnSpPr>
                <p:spPr>
                  <a:xfrm flipV="1">
                    <a:off x="2680845" y="3683726"/>
                    <a:ext cx="0" cy="359221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Rectangle 35"/>
                <p:cNvSpPr/>
                <p:nvPr/>
              </p:nvSpPr>
              <p:spPr>
                <a:xfrm>
                  <a:off x="6204448" y="1994078"/>
                  <a:ext cx="616894" cy="5141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" name="Straight Arrow Connector 38"/>
                <p:cNvCxnSpPr/>
                <p:nvPr/>
              </p:nvCxnSpPr>
              <p:spPr>
                <a:xfrm flipV="1">
                  <a:off x="6510794" y="2573558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Rectangle 40"/>
                <p:cNvSpPr/>
                <p:nvPr/>
              </p:nvSpPr>
              <p:spPr>
                <a:xfrm>
                  <a:off x="8239554" y="2014956"/>
                  <a:ext cx="616894" cy="5141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8218530" y="1158743"/>
                      <a:ext cx="644871" cy="55773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3" name="TextBox 4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218530" y="1158743"/>
                      <a:ext cx="644871" cy="557735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 t="-81579" r="-19512" b="-6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4" name="Straight Arrow Connector 43"/>
                <p:cNvCxnSpPr/>
                <p:nvPr/>
              </p:nvCxnSpPr>
              <p:spPr>
                <a:xfrm flipV="1">
                  <a:off x="8545900" y="2594436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/>
                <p:cNvCxnSpPr/>
                <p:nvPr/>
              </p:nvCxnSpPr>
              <p:spPr>
                <a:xfrm flipV="1">
                  <a:off x="8553562" y="1566528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TextBox 66"/>
                    <p:cNvSpPr txBox="1"/>
                    <p:nvPr/>
                  </p:nvSpPr>
                  <p:spPr>
                    <a:xfrm>
                      <a:off x="7263405" y="1990704"/>
                      <a:ext cx="57419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7" name="TextBox 6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63405" y="1990704"/>
                      <a:ext cx="574195" cy="523220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97" name="TextBox 96"/>
              <p:cNvSpPr txBox="1"/>
              <p:nvPr/>
            </p:nvSpPr>
            <p:spPr>
              <a:xfrm>
                <a:off x="8583505" y="3272735"/>
                <a:ext cx="22317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Many to one</a:t>
                </a:r>
              </a:p>
            </p:txBody>
          </p:sp>
        </p:grpSp>
      </p:grpSp>
      <p:grpSp>
        <p:nvGrpSpPr>
          <p:cNvPr id="155" name="Group 154"/>
          <p:cNvGrpSpPr/>
          <p:nvPr/>
        </p:nvGrpSpPr>
        <p:grpSpPr>
          <a:xfrm>
            <a:off x="282488" y="4150478"/>
            <a:ext cx="4564317" cy="2416869"/>
            <a:chOff x="6915338" y="4165728"/>
            <a:chExt cx="4564317" cy="2416869"/>
          </a:xfrm>
        </p:grpSpPr>
        <p:grpSp>
          <p:nvGrpSpPr>
            <p:cNvPr id="148" name="Group 147"/>
            <p:cNvGrpSpPr/>
            <p:nvPr/>
          </p:nvGrpSpPr>
          <p:grpSpPr>
            <a:xfrm>
              <a:off x="6915338" y="4165728"/>
              <a:ext cx="4564317" cy="1979587"/>
              <a:chOff x="7172452" y="3983781"/>
              <a:chExt cx="4564317" cy="1979587"/>
            </a:xfrm>
          </p:grpSpPr>
          <p:grpSp>
            <p:nvGrpSpPr>
              <p:cNvPr id="124" name="Group 123"/>
              <p:cNvGrpSpPr/>
              <p:nvPr/>
            </p:nvGrpSpPr>
            <p:grpSpPr>
              <a:xfrm>
                <a:off x="7172452" y="4031660"/>
                <a:ext cx="4564317" cy="1737799"/>
                <a:chOff x="3740976" y="1158743"/>
                <a:chExt cx="5856648" cy="2099419"/>
              </a:xfrm>
            </p:grpSpPr>
            <p:grpSp>
              <p:nvGrpSpPr>
                <p:cNvPr id="125" name="Group 124"/>
                <p:cNvGrpSpPr/>
                <p:nvPr/>
              </p:nvGrpSpPr>
              <p:grpSpPr>
                <a:xfrm>
                  <a:off x="3740976" y="1990705"/>
                  <a:ext cx="2033576" cy="1267457"/>
                  <a:chOff x="957808" y="3103887"/>
                  <a:chExt cx="2033576" cy="1267457"/>
                </a:xfrm>
              </p:grpSpPr>
              <p:grpSp>
                <p:nvGrpSpPr>
                  <p:cNvPr id="133" name="Group 132"/>
                  <p:cNvGrpSpPr/>
                  <p:nvPr/>
                </p:nvGrpSpPr>
                <p:grpSpPr>
                  <a:xfrm>
                    <a:off x="957808" y="3103887"/>
                    <a:ext cx="2033576" cy="1267457"/>
                    <a:chOff x="784313" y="2629030"/>
                    <a:chExt cx="3009491" cy="1781813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35" name="TextBox 134"/>
                        <p:cNvSpPr txBox="1"/>
                        <p:nvPr/>
                      </p:nvSpPr>
                      <p:spPr>
                        <a:xfrm>
                          <a:off x="784313" y="2629030"/>
                          <a:ext cx="905440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&lt;0&gt;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135" name="TextBox 134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84313" y="2629030"/>
                          <a:ext cx="905440" cy="461665"/>
                        </a:xfrm>
                        <a:prstGeom prst="rect">
                          <a:avLst/>
                        </a:prstGeom>
                        <a:blipFill rotWithShape="0">
                          <a:blip r:embed="rId2"/>
                          <a:stretch>
                            <a:fillRect r="-65823" b="-4888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136" name="Rectangle 135"/>
                    <p:cNvSpPr/>
                    <p:nvPr/>
                  </p:nvSpPr>
                  <p:spPr>
                    <a:xfrm>
                      <a:off x="2880864" y="2629536"/>
                      <a:ext cx="912940" cy="722822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37" name="Straight Arrow Connector 136"/>
                    <p:cNvCxnSpPr/>
                    <p:nvPr/>
                  </p:nvCxnSpPr>
                  <p:spPr>
                    <a:xfrm>
                      <a:off x="2224788" y="2882010"/>
                      <a:ext cx="500332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38" name="TextBox 137"/>
                        <p:cNvSpPr txBox="1"/>
                        <p:nvPr/>
                      </p:nvSpPr>
                      <p:spPr>
                        <a:xfrm>
                          <a:off x="2880864" y="3949178"/>
                          <a:ext cx="906723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&lt;1&gt;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138" name="TextBox 137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80864" y="3949178"/>
                          <a:ext cx="906723" cy="461665"/>
                        </a:xfrm>
                        <a:prstGeom prst="rect">
                          <a:avLst/>
                        </a:prstGeom>
                        <a:blipFill rotWithShape="0">
                          <a:blip r:embed="rId3"/>
                          <a:stretch>
                            <a:fillRect r="-67949" b="-52273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134" name="Straight Arrow Connector 133"/>
                  <p:cNvCxnSpPr/>
                  <p:nvPr/>
                </p:nvCxnSpPr>
                <p:spPr>
                  <a:xfrm flipV="1">
                    <a:off x="2680845" y="3683726"/>
                    <a:ext cx="0" cy="359221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6" name="Rectangle 125"/>
                <p:cNvSpPr/>
                <p:nvPr/>
              </p:nvSpPr>
              <p:spPr>
                <a:xfrm>
                  <a:off x="6204448" y="1994078"/>
                  <a:ext cx="616894" cy="5141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7" name="Straight Arrow Connector 126"/>
                <p:cNvCxnSpPr/>
                <p:nvPr/>
              </p:nvCxnSpPr>
              <p:spPr>
                <a:xfrm flipV="1">
                  <a:off x="6510794" y="2573558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Rectangle 127"/>
                <p:cNvSpPr/>
                <p:nvPr/>
              </p:nvSpPr>
              <p:spPr>
                <a:xfrm>
                  <a:off x="8239554" y="2014956"/>
                  <a:ext cx="616894" cy="5141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9" name="TextBox 128"/>
                    <p:cNvSpPr txBox="1"/>
                    <p:nvPr/>
                  </p:nvSpPr>
                  <p:spPr>
                    <a:xfrm>
                      <a:off x="8218532" y="1158743"/>
                      <a:ext cx="1379092" cy="566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&gt; 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29" name="TextBox 12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218532" y="1158743"/>
                      <a:ext cx="1379092" cy="566332"/>
                    </a:xfrm>
                    <a:prstGeom prst="rect">
                      <a:avLst/>
                    </a:prstGeom>
                    <a:blipFill rotWithShape="0">
                      <a:blip r:embed="rId17"/>
                      <a:stretch>
                        <a:fillRect t="-81818" b="-6233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0" name="Straight Arrow Connector 129"/>
                <p:cNvCxnSpPr/>
                <p:nvPr/>
              </p:nvCxnSpPr>
              <p:spPr>
                <a:xfrm flipV="1">
                  <a:off x="8545900" y="2594436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Arrow Connector 130"/>
                <p:cNvCxnSpPr/>
                <p:nvPr/>
              </p:nvCxnSpPr>
              <p:spPr>
                <a:xfrm flipV="1">
                  <a:off x="8553562" y="1566528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2" name="TextBox 131"/>
                    <p:cNvSpPr txBox="1"/>
                    <p:nvPr/>
                  </p:nvSpPr>
                  <p:spPr>
                    <a:xfrm>
                      <a:off x="7263405" y="1990704"/>
                      <a:ext cx="57419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32" name="TextBox 13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63405" y="1990704"/>
                      <a:ext cx="574195" cy="523220"/>
                    </a:xfrm>
                    <a:prstGeom prst="rect">
                      <a:avLst/>
                    </a:prstGeom>
                    <a:blipFill rotWithShape="0"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TextBox 138"/>
                  <p:cNvSpPr txBox="1"/>
                  <p:nvPr/>
                </p:nvSpPr>
                <p:spPr>
                  <a:xfrm>
                    <a:off x="9101493" y="5497628"/>
                    <a:ext cx="90672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39" name="TextBox 1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01493" y="5497628"/>
                    <a:ext cx="906723" cy="461665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TextBox 139"/>
                  <p:cNvSpPr txBox="1"/>
                  <p:nvPr/>
                </p:nvSpPr>
                <p:spPr>
                  <a:xfrm>
                    <a:off x="10469728" y="5501703"/>
                    <a:ext cx="100925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0" name="TextBox 1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69728" y="5501703"/>
                    <a:ext cx="1009251" cy="461665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1" name="Straight Arrow Connector 140"/>
              <p:cNvCxnSpPr/>
              <p:nvPr/>
            </p:nvCxnSpPr>
            <p:spPr>
              <a:xfrm flipV="1">
                <a:off x="8506792" y="4338410"/>
                <a:ext cx="0" cy="29734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/>
              <p:nvPr/>
            </p:nvCxnSpPr>
            <p:spPr>
              <a:xfrm flipV="1">
                <a:off x="9322590" y="4340905"/>
                <a:ext cx="0" cy="29734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3" name="TextBox 142"/>
                  <p:cNvSpPr txBox="1"/>
                  <p:nvPr/>
                </p:nvSpPr>
                <p:spPr>
                  <a:xfrm>
                    <a:off x="8149169" y="4002244"/>
                    <a:ext cx="96263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&lt;1&gt;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3" name="TextBox 1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9169" y="4002244"/>
                    <a:ext cx="962635" cy="461665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 t="-81579" b="-6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4" name="TextBox 143"/>
                  <p:cNvSpPr txBox="1"/>
                  <p:nvPr/>
                </p:nvSpPr>
                <p:spPr>
                  <a:xfrm>
                    <a:off x="8981797" y="3983781"/>
                    <a:ext cx="9626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4" name="TextBox 1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81797" y="3983781"/>
                    <a:ext cx="962636" cy="461665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 t="-81579" b="-6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5" name="Straight Arrow Connector 144"/>
              <p:cNvCxnSpPr/>
              <p:nvPr/>
            </p:nvCxnSpPr>
            <p:spPr>
              <a:xfrm>
                <a:off x="8803728" y="4914891"/>
                <a:ext cx="26348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/>
              <p:cNvCxnSpPr/>
              <p:nvPr/>
            </p:nvCxnSpPr>
            <p:spPr>
              <a:xfrm>
                <a:off x="9626863" y="4914891"/>
                <a:ext cx="26348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/>
              <p:cNvCxnSpPr/>
              <p:nvPr/>
            </p:nvCxnSpPr>
            <p:spPr>
              <a:xfrm>
                <a:off x="10365113" y="4914891"/>
                <a:ext cx="26348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TextBox 148"/>
            <p:cNvSpPr txBox="1"/>
            <p:nvPr/>
          </p:nvSpPr>
          <p:spPr>
            <a:xfrm>
              <a:off x="7898682" y="6059377"/>
              <a:ext cx="25843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Many to many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855214" y="4053474"/>
            <a:ext cx="6159907" cy="2518879"/>
            <a:chOff x="302642" y="4100392"/>
            <a:chExt cx="6693510" cy="2518879"/>
          </a:xfrm>
        </p:grpSpPr>
        <p:grpSp>
          <p:nvGrpSpPr>
            <p:cNvPr id="6" name="Group 5"/>
            <p:cNvGrpSpPr/>
            <p:nvPr/>
          </p:nvGrpSpPr>
          <p:grpSpPr>
            <a:xfrm>
              <a:off x="302642" y="4100392"/>
              <a:ext cx="6693510" cy="2518879"/>
              <a:chOff x="282488" y="4089512"/>
              <a:chExt cx="6693510" cy="2518879"/>
            </a:xfrm>
          </p:grpSpPr>
          <p:grpSp>
            <p:nvGrpSpPr>
              <p:cNvPr id="154" name="Group 153"/>
              <p:cNvGrpSpPr/>
              <p:nvPr/>
            </p:nvGrpSpPr>
            <p:grpSpPr>
              <a:xfrm>
                <a:off x="282488" y="4089512"/>
                <a:ext cx="6693510" cy="2518879"/>
                <a:chOff x="282488" y="4089512"/>
                <a:chExt cx="6693510" cy="2518879"/>
              </a:xfrm>
            </p:grpSpPr>
            <p:sp>
              <p:nvSpPr>
                <p:cNvPr id="113" name="TextBox 112"/>
                <p:cNvSpPr txBox="1"/>
                <p:nvPr/>
              </p:nvSpPr>
              <p:spPr>
                <a:xfrm>
                  <a:off x="2207921" y="6085171"/>
                  <a:ext cx="258436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Many to many</a:t>
                  </a:r>
                </a:p>
              </p:txBody>
            </p:sp>
            <p:grpSp>
              <p:nvGrpSpPr>
                <p:cNvPr id="123" name="Group 122"/>
                <p:cNvGrpSpPr/>
                <p:nvPr/>
              </p:nvGrpSpPr>
              <p:grpSpPr>
                <a:xfrm>
                  <a:off x="282488" y="4089512"/>
                  <a:ext cx="6693510" cy="1923418"/>
                  <a:chOff x="282488" y="4107578"/>
                  <a:chExt cx="6693510" cy="1923418"/>
                </a:xfrm>
              </p:grpSpPr>
              <p:grpSp>
                <p:nvGrpSpPr>
                  <p:cNvPr id="99" name="Group 98"/>
                  <p:cNvGrpSpPr/>
                  <p:nvPr/>
                </p:nvGrpSpPr>
                <p:grpSpPr>
                  <a:xfrm>
                    <a:off x="282488" y="4796236"/>
                    <a:ext cx="1584846" cy="1049141"/>
                    <a:chOff x="957808" y="3103887"/>
                    <a:chExt cx="2033576" cy="1267457"/>
                  </a:xfrm>
                </p:grpSpPr>
                <p:grpSp>
                  <p:nvGrpSpPr>
                    <p:cNvPr id="107" name="Group 106"/>
                    <p:cNvGrpSpPr/>
                    <p:nvPr/>
                  </p:nvGrpSpPr>
                  <p:grpSpPr>
                    <a:xfrm>
                      <a:off x="957808" y="3103887"/>
                      <a:ext cx="2033576" cy="1267457"/>
                      <a:chOff x="784313" y="2629030"/>
                      <a:chExt cx="3009491" cy="1781813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09" name="TextBox 108"/>
                          <p:cNvSpPr txBox="1"/>
                          <p:nvPr/>
                        </p:nvSpPr>
                        <p:spPr>
                          <a:xfrm>
                            <a:off x="784313" y="2629030"/>
                            <a:ext cx="905440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&lt;0&gt;</m:t>
                                      </m:r>
                                    </m:sup>
                                  </m:sSup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09" name="TextBox 108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784313" y="2629030"/>
                            <a:ext cx="905440" cy="461665"/>
                          </a:xfrm>
                          <a:prstGeom prst="rect">
                            <a:avLst/>
                          </a:prstGeom>
                          <a:blipFill rotWithShape="0">
                            <a:blip r:embed="rId2"/>
                            <a:stretch>
                              <a:fillRect r="-65823" b="-52273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110" name="Rectangle 109"/>
                      <p:cNvSpPr/>
                      <p:nvPr/>
                    </p:nvSpPr>
                    <p:spPr>
                      <a:xfrm>
                        <a:off x="2880864" y="2629536"/>
                        <a:ext cx="912940" cy="722822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111" name="Straight Arrow Connector 110"/>
                      <p:cNvCxnSpPr/>
                      <p:nvPr/>
                    </p:nvCxnSpPr>
                    <p:spPr>
                      <a:xfrm>
                        <a:off x="2224788" y="2971128"/>
                        <a:ext cx="500332" cy="0"/>
                      </a:xfrm>
                      <a:prstGeom prst="straightConnector1">
                        <a:avLst/>
                      </a:prstGeom>
                      <a:ln w="15875">
                        <a:solidFill>
                          <a:schemeClr val="tx1"/>
                        </a:solidFill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12" name="TextBox 111"/>
                          <p:cNvSpPr txBox="1"/>
                          <p:nvPr/>
                        </p:nvSpPr>
                        <p:spPr>
                          <a:xfrm>
                            <a:off x="2880864" y="3949178"/>
                            <a:ext cx="906723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&lt;1&gt;</m:t>
                                      </m:r>
                                    </m:sup>
                                  </m:sSup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12" name="TextBox 111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2880864" y="3949178"/>
                            <a:ext cx="906723" cy="461665"/>
                          </a:xfrm>
                          <a:prstGeom prst="rect">
                            <a:avLst/>
                          </a:prstGeom>
                          <a:blipFill rotWithShape="0">
                            <a:blip r:embed="rId11"/>
                            <a:stretch>
                              <a:fillRect r="-67089" b="-48889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cxnSp>
                  <p:nvCxnSpPr>
                    <p:cNvPr id="108" name="Straight Arrow Connector 107"/>
                    <p:cNvCxnSpPr/>
                    <p:nvPr/>
                  </p:nvCxnSpPr>
                  <p:spPr>
                    <a:xfrm flipV="1">
                      <a:off x="2680845" y="3683726"/>
                      <a:ext cx="0" cy="359221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0" name="Rectangle 99"/>
                  <p:cNvSpPr/>
                  <p:nvPr/>
                </p:nvSpPr>
                <p:spPr>
                  <a:xfrm>
                    <a:off x="2867387" y="4799029"/>
                    <a:ext cx="480770" cy="425601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01" name="Straight Arrow Connector 100"/>
                  <p:cNvCxnSpPr/>
                  <p:nvPr/>
                </p:nvCxnSpPr>
                <p:spPr>
                  <a:xfrm flipV="1">
                    <a:off x="3106135" y="5278694"/>
                    <a:ext cx="0" cy="29734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2" name="Rectangle 101"/>
                  <p:cNvSpPr/>
                  <p:nvPr/>
                </p:nvSpPr>
                <p:spPr>
                  <a:xfrm>
                    <a:off x="4299043" y="4816310"/>
                    <a:ext cx="480770" cy="425601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3" name="TextBox 102"/>
                      <p:cNvSpPr txBox="1"/>
                      <p:nvPr/>
                    </p:nvSpPr>
                    <p:spPr>
                      <a:xfrm>
                        <a:off x="4282659" y="4107578"/>
                        <a:ext cx="975395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&lt;1&gt;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03" name="TextBox 10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82659" y="4107578"/>
                        <a:ext cx="975395" cy="461665"/>
                      </a:xfrm>
                      <a:prstGeom prst="rect">
                        <a:avLst/>
                      </a:prstGeom>
                      <a:blipFill rotWithShape="0">
                        <a:blip r:embed="rId23"/>
                        <a:stretch>
                          <a:fillRect l="-1351" t="-97368" r="-1351" b="-5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05" name="Straight Arrow Connector 104"/>
                  <p:cNvCxnSpPr/>
                  <p:nvPr/>
                </p:nvCxnSpPr>
                <p:spPr>
                  <a:xfrm flipV="1">
                    <a:off x="4543762" y="4445123"/>
                    <a:ext cx="0" cy="29734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6" name="TextBox 105"/>
                      <p:cNvSpPr txBox="1"/>
                      <p:nvPr/>
                    </p:nvSpPr>
                    <p:spPr>
                      <a:xfrm>
                        <a:off x="3600474" y="4748736"/>
                        <a:ext cx="447493" cy="43309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⋯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06" name="TextBox 10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600474" y="4748736"/>
                        <a:ext cx="447493" cy="433097"/>
                      </a:xfrm>
                      <a:prstGeom prst="rect">
                        <a:avLst/>
                      </a:prstGeom>
                      <a:blipFill rotWithShape="0">
                        <a:blip r:embed="rId2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14" name="TextBox 113"/>
                      <p:cNvSpPr txBox="1"/>
                      <p:nvPr/>
                    </p:nvSpPr>
                    <p:spPr>
                      <a:xfrm>
                        <a:off x="2894383" y="5569331"/>
                        <a:ext cx="1096678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>
                  <p:sp>
                    <p:nvSpPr>
                      <p:cNvPr id="114" name="TextBox 11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94383" y="5569331"/>
                        <a:ext cx="1096678" cy="461665"/>
                      </a:xfrm>
                      <a:prstGeom prst="rect">
                        <a:avLst/>
                      </a:prstGeom>
                      <a:blipFill>
                        <a:blip r:embed="rId2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15" name="Straight Arrow Connector 114"/>
                  <p:cNvCxnSpPr/>
                  <p:nvPr/>
                </p:nvCxnSpPr>
                <p:spPr>
                  <a:xfrm>
                    <a:off x="1907862" y="5012784"/>
                    <a:ext cx="26348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Arrow Connector 115"/>
                  <p:cNvCxnSpPr/>
                  <p:nvPr/>
                </p:nvCxnSpPr>
                <p:spPr>
                  <a:xfrm>
                    <a:off x="3388777" y="5012784"/>
                    <a:ext cx="26348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Arrow Connector 116"/>
                  <p:cNvCxnSpPr/>
                  <p:nvPr/>
                </p:nvCxnSpPr>
                <p:spPr>
                  <a:xfrm>
                    <a:off x="4021410" y="5024659"/>
                    <a:ext cx="26348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8" name="Rectangle 117"/>
                  <p:cNvSpPr/>
                  <p:nvPr/>
                </p:nvSpPr>
                <p:spPr>
                  <a:xfrm>
                    <a:off x="5810632" y="4816310"/>
                    <a:ext cx="480770" cy="425601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19" name="TextBox 118"/>
                      <p:cNvSpPr txBox="1"/>
                      <p:nvPr/>
                    </p:nvSpPr>
                    <p:spPr>
                      <a:xfrm>
                        <a:off x="5794247" y="4107578"/>
                        <a:ext cx="1181751" cy="46878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>
                  <p:sp>
                    <p:nvSpPr>
                      <p:cNvPr id="119" name="TextBox 11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794247" y="4107578"/>
                        <a:ext cx="1181751" cy="468783"/>
                      </a:xfrm>
                      <a:prstGeom prst="rect">
                        <a:avLst/>
                      </a:prstGeom>
                      <a:blipFill>
                        <a:blip r:embed="rId26"/>
                        <a:stretch>
                          <a:fillRect t="-2597" b="-909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20" name="Straight Arrow Connector 119"/>
                  <p:cNvCxnSpPr/>
                  <p:nvPr/>
                </p:nvCxnSpPr>
                <p:spPr>
                  <a:xfrm flipV="1">
                    <a:off x="6055351" y="4445123"/>
                    <a:ext cx="0" cy="29734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Arrow Connector 120"/>
                  <p:cNvCxnSpPr/>
                  <p:nvPr/>
                </p:nvCxnSpPr>
                <p:spPr>
                  <a:xfrm>
                    <a:off x="4808616" y="5012784"/>
                    <a:ext cx="26348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51" name="Straight Arrow Connector 150"/>
              <p:cNvCxnSpPr/>
              <p:nvPr/>
            </p:nvCxnSpPr>
            <p:spPr>
              <a:xfrm>
                <a:off x="5500245" y="5006355"/>
                <a:ext cx="26348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TextBox 155"/>
                  <p:cNvSpPr txBox="1"/>
                  <p:nvPr/>
                </p:nvSpPr>
                <p:spPr>
                  <a:xfrm>
                    <a:off x="5041568" y="4736608"/>
                    <a:ext cx="447493" cy="4330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6" name="TextBox 1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41568" y="4736608"/>
                    <a:ext cx="447493" cy="433097"/>
                  </a:xfrm>
                  <a:prstGeom prst="rect">
                    <a:avLst/>
                  </a:prstGeom>
                  <a:blipFill rotWithShape="0"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2" name="Straight Arrow Connector 161"/>
            <p:cNvCxnSpPr/>
            <p:nvPr/>
          </p:nvCxnSpPr>
          <p:spPr>
            <a:xfrm>
              <a:off x="2592614" y="5021924"/>
              <a:ext cx="26348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/>
                <p:cNvSpPr txBox="1"/>
                <p:nvPr/>
              </p:nvSpPr>
              <p:spPr>
                <a:xfrm>
                  <a:off x="2143315" y="4756866"/>
                  <a:ext cx="447493" cy="4330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3" name="TextBox 1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315" y="4756866"/>
                  <a:ext cx="447493" cy="433097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4" name="Straight Arrow Connector 163"/>
          <p:cNvCxnSpPr/>
          <p:nvPr/>
        </p:nvCxnSpPr>
        <p:spPr>
          <a:xfrm flipV="1">
            <a:off x="6284908" y="2561779"/>
            <a:ext cx="0" cy="297346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5D5B050-51E4-4A43-85BF-097F5BBB1C95}"/>
                  </a:ext>
                </a:extLst>
              </p14:cNvPr>
              <p14:cNvContentPartPr/>
              <p14:nvPr/>
            </p14:nvContentPartPr>
            <p14:xfrm>
              <a:off x="380880" y="1987560"/>
              <a:ext cx="952920" cy="4510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5D5B050-51E4-4A43-85BF-097F5BBB1C9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71520" y="1978200"/>
                <a:ext cx="97164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E111AD0-B238-4564-BAF8-713979670DD1}"/>
                  </a:ext>
                </a:extLst>
              </p14:cNvPr>
              <p14:cNvContentPartPr/>
              <p14:nvPr/>
            </p14:nvContentPartPr>
            <p14:xfrm>
              <a:off x="4336920" y="6153120"/>
              <a:ext cx="889560" cy="3304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E111AD0-B238-4564-BAF8-713979670DD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327560" y="6143760"/>
                <a:ext cx="90828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649B182-F194-4FEB-9DA2-62A4353C5E49}"/>
                  </a:ext>
                </a:extLst>
              </p14:cNvPr>
              <p14:cNvContentPartPr/>
              <p14:nvPr/>
            </p14:nvContentPartPr>
            <p14:xfrm>
              <a:off x="3168720" y="1143000"/>
              <a:ext cx="8547480" cy="48708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649B182-F194-4FEB-9DA2-62A4353C5E4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159360" y="1133640"/>
                <a:ext cx="8566200" cy="488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686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6358</TotalTime>
  <Words>147</Words>
  <Application>Microsoft Office PowerPoint</Application>
  <PresentationFormat>Widescreen</PresentationFormat>
  <Paragraphs>62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Century Schoolbook</vt:lpstr>
      <vt:lpstr>Office Theme</vt:lpstr>
      <vt:lpstr>Recurrent Neural Networks</vt:lpstr>
      <vt:lpstr>Examples of sequence data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Andrew Ng</cp:lastModifiedBy>
  <cp:revision>269</cp:revision>
  <dcterms:created xsi:type="dcterms:W3CDTF">2017-07-10T20:19:53Z</dcterms:created>
  <dcterms:modified xsi:type="dcterms:W3CDTF">2017-11-26T00:33:53Z</dcterms:modified>
</cp:coreProperties>
</file>